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67" r:id="rId15"/>
    <p:sldId id="269" r:id="rId16"/>
    <p:sldId id="271" r:id="rId17"/>
    <p:sldId id="272" r:id="rId18"/>
    <p:sldId id="273" r:id="rId19"/>
    <p:sldId id="274" r:id="rId20"/>
    <p:sldId id="275" r:id="rId21"/>
    <p:sldId id="260" r:id="rId22"/>
    <p:sldId id="277" r:id="rId23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C29F"/>
    <a:srgbClr val="4687E1"/>
    <a:srgbClr val="406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/>
    <p:restoredTop sz="94692"/>
  </p:normalViewPr>
  <p:slideViewPr>
    <p:cSldViewPr snapToGrid="0" showGuides="1">
      <p:cViewPr varScale="1">
        <p:scale>
          <a:sx n="102" d="100"/>
          <a:sy n="102" d="100"/>
        </p:scale>
        <p:origin x="5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6109-3F6E-A645-6C7B-8CED826FD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529EF-8178-C4C6-6180-EE6526870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93B46-0BAD-5F57-BDF6-5AD18C9C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26C19-5260-6AAB-1D3F-D338D4EE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B867A-D16B-B645-CB1A-70945C6B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8371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3EEF2-27A9-62E4-530A-F036D8A2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35A6A-84B7-BB11-8829-19B0E60CD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F1283-CCB2-E575-14A3-C594281B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1FD26-501B-13AB-C27B-51DB9D5B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80AA-6A95-CFC9-261B-3F9F3140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0053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1A7B7B-683E-5FBD-9A29-1694BDF1A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4DA57-A8E3-9FFC-8D8B-47E6C9F29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A7106-EFDE-647F-4DD0-B864A266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DD706-4E78-E113-0BB0-457DBFCBD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D98B4-1D59-A7BD-50EB-121065E7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717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47BE-768F-5E33-45B2-690E0768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2D334-8260-3CFB-BB34-A6C8B89B4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4EA9A-3A12-B8BC-30C3-27AF7538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D59D1-B012-8EC4-8B55-CCC741E1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0318B-1B03-7060-FD80-A54120E9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1257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0C37-0BC9-5C04-1E56-42410C45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14E96-5E55-3D02-66AC-1D2A5B057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16B0A-2E4B-5B42-79CE-C1A0977F0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22EDE-5CA2-BA43-AB67-767139BF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66C77-EC54-8BE3-EE48-A43BD43D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40637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FC93-3B60-ECF9-971B-378F2D7D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A01F4-E34A-FB37-ABC3-03B5FFF5A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FB131-D941-D3E4-B5E9-E21E12910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EDFFC-DADF-9265-7862-1EC53E51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CD0D3-2194-89F1-F415-9CB0A52D7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987C4-48AD-24C5-FB53-E9B4FEE1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1475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2009-08E4-70AF-5D61-8A129D51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2AFFC-181E-4ABB-2CB7-37A18EC25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62DEB-8724-988B-23BF-55635A389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8A002-CF01-790A-7526-1EA61FAE8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B47C1-DAA5-4F22-AF54-7FEBA0F3E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53564A-70D7-B0EB-0BE3-900D94373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8D987C-2E19-50FD-4FA6-87667327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46F28-2FDE-B689-42D0-D3867634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6795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4C97-22CD-3898-7EA7-226920FE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1AC01F-F79B-1727-EFA8-98FEB0D17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CFAC4-98F0-D0FE-F352-5C843971F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CE747-E75B-A686-DDAF-E1F175CE2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2653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D19597-5028-CEDE-2CB5-F5637FC6B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B59E0-11D3-DBFB-EC46-155E5A57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23A83-334A-7B30-C3AC-77A8877A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7875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5CD1-5ADE-15AF-3748-8D1D77E8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D2B0-65DF-51BF-E5C4-4B5E0325C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7B9D5-77AC-4DD2-0EA3-8FF019D9C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72038-2F54-9F66-9AA7-1F30A4184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ADF14-D4A2-43D9-E4EF-9CC11072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AB84B-D324-E7E5-0C59-C9DCB92F0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47292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814C3-C4A3-D382-77FC-292126DC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0B338-83CC-BDB3-56CA-ADFB81B95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E916D-1D45-F621-B260-A7B7B9331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D84A3-01DC-39C7-47F4-47D1F5776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836AF-8EC3-EB86-3195-0F1FE339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11200-621E-2462-1D88-A808759A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30390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0A873-D869-F92B-BF31-7928A3FB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CCD12-35D7-A90A-23F2-36AF3E6F9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D1981-DB80-EB07-6CE2-FA362E7383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83C170-2922-6D40-A595-FCC23AE4C702}" type="datetimeFigureOut">
              <a:rPr lang="en-ES" smtClean="0"/>
              <a:t>11/18/25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396C8-7ADB-4F19-00A9-6EF1E692E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E4F34-840B-A0D1-5282-E79411C2B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78C045-F4A7-E24C-A45B-C624E6E5A48A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4615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ynefin_framework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nellameadows.org/archives/dancing-with-system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Theodore_von_K%C3%A1rm%C3%A1n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abs/10.1177/2053019614564785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researchgate.net/publication/361188215_A_cross-verified_database_of_notable_people_3500BC-2018AD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abs/10.1177/205301961456478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ckholmresilience.org/research/planetary-boundaries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E4D6C2A-B1B9-0ADC-46D9-FA366C48ED7A}"/>
              </a:ext>
            </a:extLst>
          </p:cNvPr>
          <p:cNvSpPr txBox="1"/>
          <p:nvPr/>
        </p:nvSpPr>
        <p:spPr>
          <a:xfrm>
            <a:off x="441960" y="1539240"/>
            <a:ext cx="10698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50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Entender la complejidad para aprender a regenerar el planeta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F1F0016-B934-80FF-3F2B-ED0FAA45F4D6}"/>
              </a:ext>
            </a:extLst>
          </p:cNvPr>
          <p:cNvSpPr txBox="1"/>
          <p:nvPr/>
        </p:nvSpPr>
        <p:spPr>
          <a:xfrm>
            <a:off x="1554480" y="3572856"/>
            <a:ext cx="6439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Curro Bonet García (fjbonet@uco.es; @</a:t>
            </a:r>
            <a:r>
              <a:rPr lang="es-ES" sz="2400" dirty="0" err="1"/>
              <a:t>fjbonet</a:t>
            </a:r>
            <a:r>
              <a:rPr lang="es-ES" sz="2400" dirty="0"/>
              <a:t>)</a:t>
            </a:r>
          </a:p>
          <a:p>
            <a:r>
              <a:rPr lang="es-ES" sz="2400" dirty="0"/>
              <a:t>Área de Ecología. Universidad de Córdoba</a:t>
            </a:r>
          </a:p>
        </p:txBody>
      </p:sp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F849A8D-9DF7-80A9-5E3E-BBB6CFED12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072" y="3378361"/>
            <a:ext cx="1120648" cy="1249277"/>
          </a:xfrm>
          <a:prstGeom prst="rect">
            <a:avLst/>
          </a:prstGeom>
        </p:spPr>
      </p:pic>
      <p:pic>
        <p:nvPicPr>
          <p:cNvPr id="12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77CC803-2574-B199-5B4D-F68D57A088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847347"/>
            <a:ext cx="6598921" cy="1010653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D10E146-3466-D1BE-9960-71C2BC0D5C2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2675" y="5847346"/>
            <a:ext cx="5836276" cy="10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81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55975-6624-7E8C-EC94-C0973B919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84C30D5E-F9F7-8877-908B-B3D7BB0AC8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515" y="493765"/>
            <a:ext cx="4866620" cy="2414327"/>
          </a:xfrm>
          <a:prstGeom prst="rect">
            <a:avLst/>
          </a:prstGeom>
        </p:spPr>
      </p:pic>
      <p:pic>
        <p:nvPicPr>
          <p:cNvPr id="7" name="Imagen 6" descr="Imagen que contiene persona, edificio, hombre, exterior&#10;&#10;Descripción generada automáticamente">
            <a:extLst>
              <a:ext uri="{FF2B5EF4-FFF2-40B4-BE49-F238E27FC236}">
                <a16:creationId xmlns:a16="http://schemas.microsoft.com/office/drawing/2014/main" id="{906E70AD-C5EE-7F5D-A232-EAEA675E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14" y="3116788"/>
            <a:ext cx="4866619" cy="288392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C1497362-27ED-DC53-6CE4-DF405BA6E797}"/>
              </a:ext>
            </a:extLst>
          </p:cNvPr>
          <p:cNvGrpSpPr/>
          <p:nvPr/>
        </p:nvGrpSpPr>
        <p:grpSpPr>
          <a:xfrm>
            <a:off x="6204867" y="862654"/>
            <a:ext cx="5303058" cy="4090876"/>
            <a:chOff x="25400" y="1377950"/>
            <a:chExt cx="7772400" cy="5995772"/>
          </a:xfrm>
        </p:grpSpPr>
        <p:pic>
          <p:nvPicPr>
            <p:cNvPr id="12" name="Imagen 11" descr="Interfaz de usuario gráfica, Texto, Aplicación, Correo electrónico&#10;&#10;Descripción generada automáticamente">
              <a:extLst>
                <a:ext uri="{FF2B5EF4-FFF2-40B4-BE49-F238E27FC236}">
                  <a16:creationId xmlns:a16="http://schemas.microsoft.com/office/drawing/2014/main" id="{548331EB-5CFB-83EE-B283-9204732D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400" y="1377950"/>
              <a:ext cx="7772400" cy="2626030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2DDF8C34-AF07-4E83-B881-D87F69F3E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630" y="3846850"/>
              <a:ext cx="7062835" cy="3526872"/>
            </a:xfrm>
            <a:prstGeom prst="rect">
              <a:avLst/>
            </a:prstGeom>
          </p:spPr>
        </p:pic>
      </p:grpSp>
      <p:sp>
        <p:nvSpPr>
          <p:cNvPr id="4" name="Cloud Callout 3">
            <a:extLst>
              <a:ext uri="{FF2B5EF4-FFF2-40B4-BE49-F238E27FC236}">
                <a16:creationId xmlns:a16="http://schemas.microsoft.com/office/drawing/2014/main" id="{CCA8BEE8-3790-BE27-3694-FCA0C1E3228B}"/>
              </a:ext>
            </a:extLst>
          </p:cNvPr>
          <p:cNvSpPr/>
          <p:nvPr/>
        </p:nvSpPr>
        <p:spPr>
          <a:xfrm>
            <a:off x="7190508" y="4539664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Además, parece que esa ”apropiación” de los recursos naturales ha dejado de redundar en bienestar humano en algunos lugares</a:t>
            </a:r>
          </a:p>
        </p:txBody>
      </p:sp>
    </p:spTree>
    <p:extLst>
      <p:ext uri="{BB962C8B-B14F-4D97-AF65-F5344CB8AC3E}">
        <p14:creationId xmlns:p14="http://schemas.microsoft.com/office/powerpoint/2010/main" val="165404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A0879-48DC-1C33-6783-394BD9A8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1C836581-CEF5-0442-E123-4F2CB8E743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7889" y="574935"/>
            <a:ext cx="8616222" cy="5286219"/>
          </a:xfrm>
          <a:prstGeom prst="rect">
            <a:avLst/>
          </a:prstGeom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A72D379D-DC85-BFA5-A1CA-619E77F301C5}"/>
              </a:ext>
            </a:extLst>
          </p:cNvPr>
          <p:cNvSpPr/>
          <p:nvPr/>
        </p:nvSpPr>
        <p:spPr>
          <a:xfrm>
            <a:off x="777257" y="4454508"/>
            <a:ext cx="4177475" cy="2098380"/>
          </a:xfrm>
          <a:prstGeom prst="cloudCallout">
            <a:avLst>
              <a:gd name="adj1" fmla="val -27635"/>
              <a:gd name="adj2" fmla="val 85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También parecen en auge la polarización, el populismo y el extremismo político</a:t>
            </a:r>
          </a:p>
        </p:txBody>
      </p:sp>
    </p:spTree>
    <p:extLst>
      <p:ext uri="{BB962C8B-B14F-4D97-AF65-F5344CB8AC3E}">
        <p14:creationId xmlns:p14="http://schemas.microsoft.com/office/powerpoint/2010/main" val="344999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C93B1-B294-9B76-5426-841D30DD5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>
            <a:extLst>
              <a:ext uri="{FF2B5EF4-FFF2-40B4-BE49-F238E27FC236}">
                <a16:creationId xmlns:a16="http://schemas.microsoft.com/office/drawing/2014/main" id="{A420C030-E042-811A-0B0C-1F74E1279902}"/>
              </a:ext>
            </a:extLst>
          </p:cNvPr>
          <p:cNvSpPr/>
          <p:nvPr/>
        </p:nvSpPr>
        <p:spPr>
          <a:xfrm>
            <a:off x="7613896" y="4553751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Además de la obvia apropiación creciente de recursos naturales para nuestro uso, hay otras razones más profundas…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F919D2D-1F00-568B-3800-63087D1CED88}"/>
              </a:ext>
            </a:extLst>
          </p:cNvPr>
          <p:cNvGrpSpPr/>
          <p:nvPr/>
        </p:nvGrpSpPr>
        <p:grpSpPr>
          <a:xfrm>
            <a:off x="15843" y="152400"/>
            <a:ext cx="10728357" cy="6705600"/>
            <a:chOff x="15843" y="152400"/>
            <a:chExt cx="10728357" cy="6705600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9AAF08D4-A266-F134-E0F7-7A4F68ED9EE1}"/>
                </a:ext>
              </a:extLst>
            </p:cNvPr>
            <p:cNvGrpSpPr/>
            <p:nvPr/>
          </p:nvGrpSpPr>
          <p:grpSpPr>
            <a:xfrm>
              <a:off x="15843" y="2867980"/>
              <a:ext cx="2608814" cy="3990020"/>
              <a:chOff x="626606" y="2867980"/>
              <a:chExt cx="2608814" cy="3990020"/>
            </a:xfrm>
          </p:grpSpPr>
          <p:pic>
            <p:nvPicPr>
              <p:cNvPr id="5" name="Picture 8" descr="Cartoon of a person with glasses&#10;&#10;Description automatically generated">
                <a:extLst>
                  <a:ext uri="{FF2B5EF4-FFF2-40B4-BE49-F238E27FC236}">
                    <a16:creationId xmlns:a16="http://schemas.microsoft.com/office/drawing/2014/main" id="{A55EA988-DE0D-CEE2-B1EC-11F408048D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clrChange>
                  <a:clrFrom>
                    <a:srgbClr val="F9FAF5"/>
                  </a:clrFrom>
                  <a:clrTo>
                    <a:srgbClr val="F9FA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626606" y="2867980"/>
                <a:ext cx="2608814" cy="3990020"/>
              </a:xfrm>
              <a:prstGeom prst="rect">
                <a:avLst/>
              </a:prstGeom>
            </p:spPr>
          </p:pic>
          <p:sp>
            <p:nvSpPr>
              <p:cNvPr id="6" name="Oval 1">
                <a:extLst>
                  <a:ext uri="{FF2B5EF4-FFF2-40B4-BE49-F238E27FC236}">
                    <a16:creationId xmlns:a16="http://schemas.microsoft.com/office/drawing/2014/main" id="{EC4E7757-ADAD-6263-298B-29877ABE9399}"/>
                  </a:ext>
                </a:extLst>
              </p:cNvPr>
              <p:cNvSpPr/>
              <p:nvPr/>
            </p:nvSpPr>
            <p:spPr>
              <a:xfrm>
                <a:off x="2487643" y="4401351"/>
                <a:ext cx="461639" cy="4616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8" name="Llamada ovalada 7">
              <a:extLst>
                <a:ext uri="{FF2B5EF4-FFF2-40B4-BE49-F238E27FC236}">
                  <a16:creationId xmlns:a16="http://schemas.microsoft.com/office/drawing/2014/main" id="{5CDC5047-3877-3505-9A5D-3452607543E1}"/>
                </a:ext>
              </a:extLst>
            </p:cNvPr>
            <p:cNvSpPr/>
            <p:nvPr/>
          </p:nvSpPr>
          <p:spPr>
            <a:xfrm>
              <a:off x="2489366" y="152400"/>
              <a:ext cx="8254834" cy="4678679"/>
            </a:xfrm>
            <a:prstGeom prst="wedgeEllipseCallout">
              <a:avLst>
                <a:gd name="adj1" fmla="val -54586"/>
                <a:gd name="adj2" fmla="val 4055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¿Por qué pasa esto? ¿Por qué parecen no funcionar las herramientas que antes sí servían?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0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CADF3-5D3D-1AA5-DF2B-E625F37A6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6BB9B39-79A1-3387-7B2B-E21BDBAE08C9}"/>
              </a:ext>
            </a:extLst>
          </p:cNvPr>
          <p:cNvGrpSpPr/>
          <p:nvPr/>
        </p:nvGrpSpPr>
        <p:grpSpPr>
          <a:xfrm>
            <a:off x="0" y="-13741"/>
            <a:ext cx="12414729" cy="6885482"/>
            <a:chOff x="0" y="-13741"/>
            <a:chExt cx="12414729" cy="6885482"/>
          </a:xfrm>
        </p:grpSpPr>
        <p:pic>
          <p:nvPicPr>
            <p:cNvPr id="9" name="Imagen 8" descr="Imagen que contiene firmar, alimentos, calle, sostener&#10;&#10;Descripción generada automáticamente">
              <a:extLst>
                <a:ext uri="{FF2B5EF4-FFF2-40B4-BE49-F238E27FC236}">
                  <a16:creationId xmlns:a16="http://schemas.microsoft.com/office/drawing/2014/main" id="{874B17FC-8F76-2FA2-683B-44D6F3405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296012" y="-13741"/>
              <a:ext cx="1066800" cy="6885482"/>
            </a:xfrm>
            <a:prstGeom prst="rect">
              <a:avLst/>
            </a:prstGeom>
          </p:spPr>
        </p:pic>
        <p:pic>
          <p:nvPicPr>
            <p:cNvPr id="3" name="Imagen 2" descr="Imagen que contiene firmar, alimentos, calle, sostener&#10;&#10;Descripción generada automáticamente">
              <a:extLst>
                <a:ext uri="{FF2B5EF4-FFF2-40B4-BE49-F238E27FC236}">
                  <a16:creationId xmlns:a16="http://schemas.microsoft.com/office/drawing/2014/main" id="{A951E6EA-4258-EE9D-C04E-B05849CE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3741"/>
              <a:ext cx="10328223" cy="6885482"/>
            </a:xfrm>
            <a:prstGeom prst="rect">
              <a:avLst/>
            </a:prstGeom>
          </p:spPr>
        </p:pic>
        <p:pic>
          <p:nvPicPr>
            <p:cNvPr id="10" name="Imagen 9" descr="Imagen que contiene firmar, alimentos, calle, sostener&#10;&#10;Descripción generada automáticamente">
              <a:extLst>
                <a:ext uri="{FF2B5EF4-FFF2-40B4-BE49-F238E27FC236}">
                  <a16:creationId xmlns:a16="http://schemas.microsoft.com/office/drawing/2014/main" id="{E44DE974-380B-1D73-41B5-C2F8737B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42623" y="-13741"/>
              <a:ext cx="1172106" cy="6885482"/>
            </a:xfrm>
            <a:prstGeom prst="rect">
              <a:avLst/>
            </a:prstGeom>
          </p:spPr>
        </p:pic>
      </p:grpSp>
      <p:sp>
        <p:nvSpPr>
          <p:cNvPr id="4" name="Cloud Callout 3">
            <a:extLst>
              <a:ext uri="{FF2B5EF4-FFF2-40B4-BE49-F238E27FC236}">
                <a16:creationId xmlns:a16="http://schemas.microsoft.com/office/drawing/2014/main" id="{85ADD181-FA47-93EF-954A-762D48A02CBE}"/>
              </a:ext>
            </a:extLst>
          </p:cNvPr>
          <p:cNvSpPr/>
          <p:nvPr/>
        </p:nvSpPr>
        <p:spPr>
          <a:xfrm>
            <a:off x="8014525" y="4449581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 el mundo como si fuera un reto de ingeniería implica no entender la complejidad de los sistemas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C64FE19-1F8D-E327-EBBD-28CA5E6B7464}"/>
              </a:ext>
            </a:extLst>
          </p:cNvPr>
          <p:cNvSpPr txBox="1"/>
          <p:nvPr/>
        </p:nvSpPr>
        <p:spPr>
          <a:xfrm>
            <a:off x="8710722" y="884420"/>
            <a:ext cx="3117954" cy="163121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Tierra con 3,5 eones de vida del que dependemos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136A359-3870-674B-F49D-E93EB79B6BEB}"/>
              </a:ext>
            </a:extLst>
          </p:cNvPr>
          <p:cNvSpPr txBox="1"/>
          <p:nvPr/>
        </p:nvSpPr>
        <p:spPr>
          <a:xfrm>
            <a:off x="304800" y="1396585"/>
            <a:ext cx="3117954" cy="1246495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Sociedades humanas en fase de </a:t>
            </a:r>
            <a:r>
              <a:rPr lang="es-ES" sz="25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complejización</a:t>
            </a:r>
            <a:endParaRPr lang="es-ES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3662-549F-186C-4523-F933524E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andera Emosido engañado">
            <a:extLst>
              <a:ext uri="{FF2B5EF4-FFF2-40B4-BE49-F238E27FC236}">
                <a16:creationId xmlns:a16="http://schemas.microsoft.com/office/drawing/2014/main" id="{5AD10F1B-EAA1-C736-9C6E-1FF3E3B4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364" y="309540"/>
            <a:ext cx="7603440" cy="506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4C7F5934-5F34-253F-0B82-DC28722E9D51}"/>
              </a:ext>
            </a:extLst>
          </p:cNvPr>
          <p:cNvSpPr/>
          <p:nvPr/>
        </p:nvSpPr>
        <p:spPr>
          <a:xfrm>
            <a:off x="7474146" y="4469499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 es lo que piensan muchos jóvenes sobre lo descrito anteriormente…</a:t>
            </a:r>
          </a:p>
        </p:txBody>
      </p:sp>
    </p:spTree>
    <p:extLst>
      <p:ext uri="{BB962C8B-B14F-4D97-AF65-F5344CB8AC3E}">
        <p14:creationId xmlns:p14="http://schemas.microsoft.com/office/powerpoint/2010/main" val="265701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EC788-7114-D70B-A3BC-7595BDD81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5">
            <a:extLst>
              <a:ext uri="{FF2B5EF4-FFF2-40B4-BE49-F238E27FC236}">
                <a16:creationId xmlns:a16="http://schemas.microsoft.com/office/drawing/2014/main" id="{07D70ACD-CA00-F2AA-315F-9440B355048B}"/>
              </a:ext>
            </a:extLst>
          </p:cNvPr>
          <p:cNvSpPr/>
          <p:nvPr/>
        </p:nvSpPr>
        <p:spPr>
          <a:xfrm rot="8031299">
            <a:off x="4636598" y="2814370"/>
            <a:ext cx="1466066" cy="1775534"/>
          </a:xfrm>
          <a:prstGeom prst="ellipse">
            <a:avLst/>
          </a:prstGeom>
          <a:solidFill>
            <a:srgbClr val="9E49E0"/>
          </a:solidFill>
          <a:ln>
            <a:noFill/>
          </a:ln>
          <a:scene3d>
            <a:camera prst="isometricOffAxis1Top"/>
            <a:lightRig rig="threePt" dir="t"/>
          </a:scene3d>
          <a:sp3d>
            <a:bevelT w="539750" h="3810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9207770-353A-EBC6-691C-77094D449DCF}"/>
              </a:ext>
            </a:extLst>
          </p:cNvPr>
          <p:cNvSpPr txBox="1"/>
          <p:nvPr/>
        </p:nvSpPr>
        <p:spPr>
          <a:xfrm>
            <a:off x="7524361" y="1651723"/>
            <a:ext cx="42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Un sistema es un conjunto de elementos que interactúan entre sí con un propósito concreto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25DFB3E-0EB9-3443-732A-A7DAF3046929}"/>
              </a:ext>
            </a:extLst>
          </p:cNvPr>
          <p:cNvGrpSpPr/>
          <p:nvPr/>
        </p:nvGrpSpPr>
        <p:grpSpPr>
          <a:xfrm>
            <a:off x="5689209" y="4008592"/>
            <a:ext cx="3670305" cy="595214"/>
            <a:chOff x="7222589" y="3933483"/>
            <a:chExt cx="3670305" cy="595214"/>
          </a:xfrm>
        </p:grpSpPr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4CC2B371-8CB4-1CFD-F98D-33C8BFE78B3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589" y="3933483"/>
              <a:ext cx="3670305" cy="0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923467A-0716-AA7C-87CA-13F02AB66391}"/>
                </a:ext>
              </a:extLst>
            </p:cNvPr>
            <p:cNvSpPr txBox="1"/>
            <p:nvPr/>
          </p:nvSpPr>
          <p:spPr>
            <a:xfrm>
              <a:off x="7502797" y="4095672"/>
              <a:ext cx="3193560" cy="433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Diversidad de elementos</a:t>
              </a: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DD480F8-59D3-D33E-1AA6-98558E44C3EE}"/>
              </a:ext>
            </a:extLst>
          </p:cNvPr>
          <p:cNvGrpSpPr/>
          <p:nvPr/>
        </p:nvGrpSpPr>
        <p:grpSpPr>
          <a:xfrm>
            <a:off x="3278463" y="3839112"/>
            <a:ext cx="2410746" cy="3018888"/>
            <a:chOff x="4811843" y="3764003"/>
            <a:chExt cx="2410746" cy="3018888"/>
          </a:xfrm>
        </p:grpSpPr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883A708A-32EE-EB70-5A74-3B35AA1469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1843" y="3933483"/>
              <a:ext cx="2410746" cy="2710606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92216B12-4AFA-7329-E0F3-F4CCF4060300}"/>
                </a:ext>
              </a:extLst>
            </p:cNvPr>
            <p:cNvSpPr txBox="1"/>
            <p:nvPr/>
          </p:nvSpPr>
          <p:spPr>
            <a:xfrm rot="18686804">
              <a:off x="5054811" y="5088781"/>
              <a:ext cx="3018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Diversidad de conexiones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2947CE7-4D73-6518-23AE-D2282A2D6E67}"/>
              </a:ext>
            </a:extLst>
          </p:cNvPr>
          <p:cNvGrpSpPr/>
          <p:nvPr/>
        </p:nvGrpSpPr>
        <p:grpSpPr>
          <a:xfrm>
            <a:off x="5689209" y="177180"/>
            <a:ext cx="3805905" cy="3831412"/>
            <a:chOff x="7222589" y="102071"/>
            <a:chExt cx="3805905" cy="3831412"/>
          </a:xfrm>
        </p:grpSpPr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B101069D-6A2F-57E2-FAA8-A7F1D667B4B7}"/>
                </a:ext>
              </a:extLst>
            </p:cNvPr>
            <p:cNvCxnSpPr/>
            <p:nvPr/>
          </p:nvCxnSpPr>
          <p:spPr>
            <a:xfrm flipV="1">
              <a:off x="7222589" y="102071"/>
              <a:ext cx="0" cy="3831412"/>
            </a:xfrm>
            <a:prstGeom prst="straightConnector1">
              <a:avLst/>
            </a:prstGeom>
            <a:ln w="1143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311A9476-C533-6C0C-FC6C-A1B002B81C7E}"/>
                </a:ext>
              </a:extLst>
            </p:cNvPr>
            <p:cNvSpPr txBox="1"/>
            <p:nvPr/>
          </p:nvSpPr>
          <p:spPr>
            <a:xfrm>
              <a:off x="7410576" y="685904"/>
              <a:ext cx="3617918" cy="108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Diversidad de información transmitida por las conexiones</a:t>
              </a:r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51B3591-9683-2FA7-377D-B234F87242E6}"/>
              </a:ext>
            </a:extLst>
          </p:cNvPr>
          <p:cNvGrpSpPr/>
          <p:nvPr/>
        </p:nvGrpSpPr>
        <p:grpSpPr>
          <a:xfrm>
            <a:off x="5090285" y="3320099"/>
            <a:ext cx="1048906" cy="1048906"/>
            <a:chOff x="7701812" y="1227185"/>
            <a:chExt cx="1996824" cy="1996824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2FE48CDC-B8A5-0F46-A9AA-3408D8F8CEA3}"/>
                </a:ext>
              </a:extLst>
            </p:cNvPr>
            <p:cNvSpPr/>
            <p:nvPr/>
          </p:nvSpPr>
          <p:spPr>
            <a:xfrm>
              <a:off x="7701812" y="1227185"/>
              <a:ext cx="1996824" cy="19968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1562B2C0-1CF3-818A-70FD-AD3E44758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55903" y="1493339"/>
              <a:ext cx="1085491" cy="1531215"/>
            </a:xfrm>
            <a:prstGeom prst="rect">
              <a:avLst/>
            </a:prstGeom>
          </p:spPr>
        </p:pic>
      </p:grpSp>
      <p:pic>
        <p:nvPicPr>
          <p:cNvPr id="34" name="Imagen 33" descr="Imagen que contiene foto, diferente, hombre, colorido&#10;&#10;Descripción generada automáticamente">
            <a:extLst>
              <a:ext uri="{FF2B5EF4-FFF2-40B4-BE49-F238E27FC236}">
                <a16:creationId xmlns:a16="http://schemas.microsoft.com/office/drawing/2014/main" id="{20047DE2-2452-C6B3-5A3B-A56EDD345B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669" y="848559"/>
            <a:ext cx="1307185" cy="1178225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6AD2DECF-1AE8-8355-50B3-935543C68BA3}"/>
              </a:ext>
            </a:extLst>
          </p:cNvPr>
          <p:cNvSpPr txBox="1"/>
          <p:nvPr/>
        </p:nvSpPr>
        <p:spPr>
          <a:xfrm>
            <a:off x="312280" y="18499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Autoorganización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51E4F8C-599A-0306-5C3C-4F3CEEF256D5}"/>
              </a:ext>
            </a:extLst>
          </p:cNvPr>
          <p:cNvSpPr txBox="1"/>
          <p:nvPr/>
        </p:nvSpPr>
        <p:spPr>
          <a:xfrm>
            <a:off x="1379239" y="229129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linealidad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58E781A-CED6-52BF-442A-68C4DDA7D61D}"/>
              </a:ext>
            </a:extLst>
          </p:cNvPr>
          <p:cNvSpPr txBox="1"/>
          <p:nvPr/>
        </p:nvSpPr>
        <p:spPr>
          <a:xfrm>
            <a:off x="1457762" y="2732673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Impredecibilidad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00D1CD9-9154-B44A-BDC6-B74617BDF31C}"/>
              </a:ext>
            </a:extLst>
          </p:cNvPr>
          <p:cNvSpPr txBox="1"/>
          <p:nvPr/>
        </p:nvSpPr>
        <p:spPr>
          <a:xfrm>
            <a:off x="2140752" y="317405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Adaptabilidad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F676A45-60FA-1BCB-DE38-7E5ACB10BE28}"/>
              </a:ext>
            </a:extLst>
          </p:cNvPr>
          <p:cNvSpPr txBox="1"/>
          <p:nvPr/>
        </p:nvSpPr>
        <p:spPr>
          <a:xfrm>
            <a:off x="2916308" y="361542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Resiliencia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6929BCC6-CD6F-98DF-8227-E50FCE55411A}"/>
              </a:ext>
            </a:extLst>
          </p:cNvPr>
          <p:cNvGrpSpPr/>
          <p:nvPr/>
        </p:nvGrpSpPr>
        <p:grpSpPr>
          <a:xfrm>
            <a:off x="3569828" y="1963991"/>
            <a:ext cx="1101451" cy="1119746"/>
            <a:chOff x="5426698" y="2097691"/>
            <a:chExt cx="1101451" cy="1119746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535CE4BF-F2C7-9A77-2FC0-356A78FB8FC2}"/>
                </a:ext>
              </a:extLst>
            </p:cNvPr>
            <p:cNvSpPr/>
            <p:nvPr/>
          </p:nvSpPr>
          <p:spPr>
            <a:xfrm>
              <a:off x="5452970" y="2133111"/>
              <a:ext cx="1048906" cy="10489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2" name="Imagen 31" descr="Un 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FEE700A4-4B6D-A9F2-8979-2EB98C25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26698" y="2097691"/>
              <a:ext cx="1101451" cy="1119746"/>
            </a:xfrm>
            <a:prstGeom prst="rect">
              <a:avLst/>
            </a:prstGeom>
          </p:spPr>
        </p:pic>
      </p:grpSp>
      <p:sp>
        <p:nvSpPr>
          <p:cNvPr id="45" name="Cloud Callout 3">
            <a:extLst>
              <a:ext uri="{FF2B5EF4-FFF2-40B4-BE49-F238E27FC236}">
                <a16:creationId xmlns:a16="http://schemas.microsoft.com/office/drawing/2014/main" id="{30B50F0B-51CD-DFD0-FB7B-F8F46866590B}"/>
              </a:ext>
            </a:extLst>
          </p:cNvPr>
          <p:cNvSpPr/>
          <p:nvPr/>
        </p:nvSpPr>
        <p:spPr>
          <a:xfrm>
            <a:off x="7460799" y="4638247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Asumir que gestionar el mundo implica tratar con sistemas complejos nos lleva a reconocer ciertas cosas…</a:t>
            </a:r>
          </a:p>
        </p:txBody>
      </p:sp>
    </p:spTree>
    <p:extLst>
      <p:ext uri="{BB962C8B-B14F-4D97-AF65-F5344CB8AC3E}">
        <p14:creationId xmlns:p14="http://schemas.microsoft.com/office/powerpoint/2010/main" val="241736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" grpId="0"/>
      <p:bldP spid="35" grpId="0"/>
      <p:bldP spid="36" grpId="0"/>
      <p:bldP spid="37" grpId="0"/>
      <p:bldP spid="38" grpId="0"/>
      <p:bldP spid="39" grpId="0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8C6E-F142-636C-29CE-ED5A7AB8F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C99DDB-8CB9-DCF4-5957-148AFAFB89B2}"/>
              </a:ext>
            </a:extLst>
          </p:cNvPr>
          <p:cNvSpPr txBox="1"/>
          <p:nvPr/>
        </p:nvSpPr>
        <p:spPr>
          <a:xfrm>
            <a:off x="1184300" y="533305"/>
            <a:ext cx="3507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latin typeface="Arial" panose="020B0604020202020204" pitchFamily="34" charset="0"/>
                <a:cs typeface="Arial" panose="020B0604020202020204" pitchFamily="34" charset="0"/>
              </a:rPr>
              <a:t>Se acabó la era exponencial</a:t>
            </a:r>
          </a:p>
        </p:txBody>
      </p:sp>
      <p:sp>
        <p:nvSpPr>
          <p:cNvPr id="45" name="Cloud Callout 3">
            <a:extLst>
              <a:ext uri="{FF2B5EF4-FFF2-40B4-BE49-F238E27FC236}">
                <a16:creationId xmlns:a16="http://schemas.microsoft.com/office/drawing/2014/main" id="{B312E6D0-9EA2-B5BF-21EE-B91485CBC814}"/>
              </a:ext>
            </a:extLst>
          </p:cNvPr>
          <p:cNvSpPr/>
          <p:nvPr/>
        </p:nvSpPr>
        <p:spPr>
          <a:xfrm>
            <a:off x="7460799" y="4638247"/>
            <a:ext cx="4177475" cy="2098380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pensamos en sistemas complejos, sus problemas también heredan esa complejidad.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2BE902-6D80-751B-07AB-3ED43CED0C53}"/>
              </a:ext>
            </a:extLst>
          </p:cNvPr>
          <p:cNvSpPr txBox="1"/>
          <p:nvPr/>
        </p:nvSpPr>
        <p:spPr>
          <a:xfrm>
            <a:off x="713359" y="2412641"/>
            <a:ext cx="33852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latin typeface="Arial" panose="020B0604020202020204" pitchFamily="34" charset="0"/>
                <a:cs typeface="Arial" panose="020B0604020202020204" pitchFamily="34" charset="0"/>
              </a:rPr>
              <a:t>Vienen tiempos menos deterministas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B011CAE-83E9-373B-5FF2-D002F82321E2}"/>
              </a:ext>
            </a:extLst>
          </p:cNvPr>
          <p:cNvSpPr txBox="1"/>
          <p:nvPr/>
        </p:nvSpPr>
        <p:spPr>
          <a:xfrm>
            <a:off x="5414827" y="1219537"/>
            <a:ext cx="33852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latin typeface="Arial" panose="020B0604020202020204" pitchFamily="34" charset="0"/>
                <a:cs typeface="Arial" panose="020B0604020202020204" pitchFamily="34" charset="0"/>
              </a:rPr>
              <a:t>Nuestro bienestar dependerá de lo bien que gestionemos los sistemas complejos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DDE7A3-2A01-9DA6-31A5-6E9DCF5C3FF6}"/>
              </a:ext>
            </a:extLst>
          </p:cNvPr>
          <p:cNvSpPr txBox="1"/>
          <p:nvPr/>
        </p:nvSpPr>
        <p:spPr>
          <a:xfrm>
            <a:off x="1775124" y="4056221"/>
            <a:ext cx="43208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b="1" dirty="0">
                <a:latin typeface="Arial" panose="020B0604020202020204" pitchFamily="34" charset="0"/>
                <a:cs typeface="Arial" panose="020B0604020202020204" pitchFamily="34" charset="0"/>
              </a:rPr>
              <a:t>La ingeniería que viene será regenerativa y entenderá el mundo como un sistema complejo</a:t>
            </a:r>
          </a:p>
        </p:txBody>
      </p:sp>
    </p:spTree>
    <p:extLst>
      <p:ext uri="{BB962C8B-B14F-4D97-AF65-F5344CB8AC3E}">
        <p14:creationId xmlns:p14="http://schemas.microsoft.com/office/powerpoint/2010/main" val="254454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 animBg="1"/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7017-3499-48FC-2C27-F1B143CF4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7B3D291-7121-F667-4124-2CADDF2093B0}"/>
              </a:ext>
            </a:extLst>
          </p:cNvPr>
          <p:cNvGrpSpPr/>
          <p:nvPr/>
        </p:nvGrpSpPr>
        <p:grpSpPr>
          <a:xfrm>
            <a:off x="1912000" y="285410"/>
            <a:ext cx="8368000" cy="6241764"/>
            <a:chOff x="1912000" y="285410"/>
            <a:chExt cx="8368000" cy="62417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7A86E10-F837-40F9-9261-92C8D790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2000" y="285410"/>
              <a:ext cx="8368000" cy="5831450"/>
            </a:xfrm>
            <a:prstGeom prst="rect">
              <a:avLst/>
            </a:prstGeom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E79C4411-5D8E-46CE-CC93-687F5F060E6A}"/>
                </a:ext>
              </a:extLst>
            </p:cNvPr>
            <p:cNvSpPr txBox="1"/>
            <p:nvPr/>
          </p:nvSpPr>
          <p:spPr>
            <a:xfrm>
              <a:off x="2771625" y="6157842"/>
              <a:ext cx="5943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https://en.wikipedia.org/wiki/Cynefin_framework</a:t>
              </a:r>
              <a:endParaRPr lang="en-E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Cloud Callout 3">
            <a:extLst>
              <a:ext uri="{FF2B5EF4-FFF2-40B4-BE49-F238E27FC236}">
                <a16:creationId xmlns:a16="http://schemas.microsoft.com/office/drawing/2014/main" id="{1E101D48-F775-C8CF-A189-E8853BE51598}"/>
              </a:ext>
            </a:extLst>
          </p:cNvPr>
          <p:cNvSpPr/>
          <p:nvPr/>
        </p:nvSpPr>
        <p:spPr>
          <a:xfrm>
            <a:off x="245284" y="4059462"/>
            <a:ext cx="4177475" cy="2098380"/>
          </a:xfrm>
          <a:prstGeom prst="cloudCallout">
            <a:avLst>
              <a:gd name="adj1" fmla="val -46652"/>
              <a:gd name="adj2" fmla="val 9509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son esas estrategias emergentes útiles para abordar problemas complejos?</a:t>
            </a:r>
          </a:p>
        </p:txBody>
      </p:sp>
    </p:spTree>
    <p:extLst>
      <p:ext uri="{BB962C8B-B14F-4D97-AF65-F5344CB8AC3E}">
        <p14:creationId xmlns:p14="http://schemas.microsoft.com/office/powerpoint/2010/main" val="252519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46DEA-EB70-ACF7-3458-80BF9D026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ipse 15">
            <a:extLst>
              <a:ext uri="{FF2B5EF4-FFF2-40B4-BE49-F238E27FC236}">
                <a16:creationId xmlns:a16="http://schemas.microsoft.com/office/drawing/2014/main" id="{188DF9F0-0EFF-10FB-EFC6-8E17DE0354B6}"/>
              </a:ext>
            </a:extLst>
          </p:cNvPr>
          <p:cNvSpPr/>
          <p:nvPr/>
        </p:nvSpPr>
        <p:spPr>
          <a:xfrm>
            <a:off x="7162832" y="226263"/>
            <a:ext cx="4197223" cy="1997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lo conseguí y no encontré ninguna alternativa determinista</a:t>
            </a:r>
          </a:p>
        </p:txBody>
      </p:sp>
      <p:pic>
        <p:nvPicPr>
          <p:cNvPr id="14" name="Imagen 1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0BBDF047-9D7D-65CF-7D0A-48A2B98BE3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605" y="1444678"/>
            <a:ext cx="2177329" cy="5427784"/>
          </a:xfrm>
          <a:prstGeom prst="rect">
            <a:avLst/>
          </a:prstGeom>
        </p:spPr>
      </p:pic>
      <p:sp>
        <p:nvSpPr>
          <p:cNvPr id="2" name="Llamada ovalada 1">
            <a:extLst>
              <a:ext uri="{FF2B5EF4-FFF2-40B4-BE49-F238E27FC236}">
                <a16:creationId xmlns:a16="http://schemas.microsoft.com/office/drawing/2014/main" id="{0276C3DD-C9DF-9E41-9E50-FE715FF542B0}"/>
              </a:ext>
            </a:extLst>
          </p:cNvPr>
          <p:cNvSpPr/>
          <p:nvPr/>
        </p:nvSpPr>
        <p:spPr>
          <a:xfrm>
            <a:off x="3019888" y="108995"/>
            <a:ext cx="5881769" cy="3068920"/>
          </a:xfrm>
          <a:prstGeom prst="wedgeEllipseCallout">
            <a:avLst>
              <a:gd name="adj1" fmla="val -55821"/>
              <a:gd name="adj2" fmla="val 2490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Hola.</a:t>
            </a:r>
            <a:b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Soy Donella Meadows.</a:t>
            </a:r>
          </a:p>
          <a:p>
            <a:pPr algn="ctr"/>
            <a:endParaRPr lang="es-E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Trabajé durante años en la construcción de modelos matemáticos que simularan las propiedades emergentes de los sistemas complejos</a:t>
            </a:r>
          </a:p>
        </p:txBody>
      </p:sp>
      <p:sp>
        <p:nvSpPr>
          <p:cNvPr id="4" name="Llamada ovalada 3">
            <a:extLst>
              <a:ext uri="{FF2B5EF4-FFF2-40B4-BE49-F238E27FC236}">
                <a16:creationId xmlns:a16="http://schemas.microsoft.com/office/drawing/2014/main" id="{C7374C0E-467C-E59E-745D-BD2AE8A3D8D9}"/>
              </a:ext>
            </a:extLst>
          </p:cNvPr>
          <p:cNvSpPr/>
          <p:nvPr/>
        </p:nvSpPr>
        <p:spPr>
          <a:xfrm>
            <a:off x="3108590" y="89940"/>
            <a:ext cx="5024203" cy="2716968"/>
          </a:xfrm>
          <a:prstGeom prst="wedgeEllipseCallout">
            <a:avLst>
              <a:gd name="adj1" fmla="val -59379"/>
              <a:gd name="adj2" fmla="val 3860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Creí que mediante acciones propias de la ingeniería (ej. Plantar un bosque, hacer una presa, etc.) podría lograr sistemas sostenibles y </a:t>
            </a:r>
            <a:r>
              <a:rPr lang="es-E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autoregulados</a:t>
            </a:r>
            <a:endParaRPr lang="es-E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lamada ovalada 9">
            <a:extLst>
              <a:ext uri="{FF2B5EF4-FFF2-40B4-BE49-F238E27FC236}">
                <a16:creationId xmlns:a16="http://schemas.microsoft.com/office/drawing/2014/main" id="{7F689AB1-8597-D52D-E9AD-B389486712B1}"/>
              </a:ext>
            </a:extLst>
          </p:cNvPr>
          <p:cNvSpPr/>
          <p:nvPr/>
        </p:nvSpPr>
        <p:spPr>
          <a:xfrm>
            <a:off x="3707567" y="227823"/>
            <a:ext cx="4634457" cy="2597044"/>
          </a:xfrm>
          <a:prstGeom prst="wedgeEllipseCallout">
            <a:avLst>
              <a:gd name="adj1" fmla="val -76198"/>
              <a:gd name="adj2" fmla="val 37447"/>
            </a:avLst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Aprendí que no podemos controlar los sistemas ni descifrarlos completamente. ¡Pero podemos bailar con ellos! </a:t>
            </a:r>
          </a:p>
        </p:txBody>
      </p:sp>
      <p:sp>
        <p:nvSpPr>
          <p:cNvPr id="9" name="Llamada ovalada 8">
            <a:extLst>
              <a:ext uri="{FF2B5EF4-FFF2-40B4-BE49-F238E27FC236}">
                <a16:creationId xmlns:a16="http://schemas.microsoft.com/office/drawing/2014/main" id="{1C279145-5B7D-844B-E4DB-B4CEFEA2E73D}"/>
              </a:ext>
            </a:extLst>
          </p:cNvPr>
          <p:cNvSpPr/>
          <p:nvPr/>
        </p:nvSpPr>
        <p:spPr>
          <a:xfrm>
            <a:off x="5278723" y="2260861"/>
            <a:ext cx="4634457" cy="2216358"/>
          </a:xfrm>
          <a:prstGeom prst="wedgeEllipseCallout">
            <a:avLst>
              <a:gd name="adj1" fmla="val -106603"/>
              <a:gd name="adj2" fmla="val -37148"/>
            </a:avLst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Vivir exitosamente en un mundo de sistemas requiere más de nosotros que nuestra habilidad de calcular. </a:t>
            </a:r>
          </a:p>
        </p:txBody>
      </p:sp>
      <p:sp>
        <p:nvSpPr>
          <p:cNvPr id="11" name="Llamada ovalada 10">
            <a:extLst>
              <a:ext uri="{FF2B5EF4-FFF2-40B4-BE49-F238E27FC236}">
                <a16:creationId xmlns:a16="http://schemas.microsoft.com/office/drawing/2014/main" id="{F5E013BA-B24B-0EEF-5F04-A3377D296637}"/>
              </a:ext>
            </a:extLst>
          </p:cNvPr>
          <p:cNvSpPr/>
          <p:nvPr/>
        </p:nvSpPr>
        <p:spPr>
          <a:xfrm>
            <a:off x="2920586" y="4093408"/>
            <a:ext cx="4798114" cy="2536769"/>
          </a:xfrm>
          <a:prstGeom prst="wedgeEllipseCallout">
            <a:avLst>
              <a:gd name="adj1" fmla="val -59635"/>
              <a:gd name="adj2" fmla="val -111911"/>
            </a:avLst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Requiere nuestra humanidad completa: nuestra racionalidad, nuestra intuición, nuestra compasión, nuestra visión y nuestra moralidad.</a:t>
            </a:r>
          </a:p>
        </p:txBody>
      </p:sp>
      <p:sp>
        <p:nvSpPr>
          <p:cNvPr id="12" name="Llamada ovalada 11">
            <a:extLst>
              <a:ext uri="{FF2B5EF4-FFF2-40B4-BE49-F238E27FC236}">
                <a16:creationId xmlns:a16="http://schemas.microsoft.com/office/drawing/2014/main" id="{0CE863F0-C6AB-50C3-53E2-EDA08FF3293B}"/>
              </a:ext>
            </a:extLst>
          </p:cNvPr>
          <p:cNvSpPr/>
          <p:nvPr/>
        </p:nvSpPr>
        <p:spPr>
          <a:xfrm>
            <a:off x="3236636" y="811344"/>
            <a:ext cx="4482064" cy="2132351"/>
          </a:xfrm>
          <a:prstGeom prst="wedgeEllipseCallout">
            <a:avLst>
              <a:gd name="adj1" fmla="val -67071"/>
              <a:gd name="adj2" fmla="val 3157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Trataré de trasladar mi experiencia aplicándola a un sitio concreto medio real, medio imaginado…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EE5BC10-28C9-D35A-C4BC-627CA6CB1BCD}"/>
              </a:ext>
            </a:extLst>
          </p:cNvPr>
          <p:cNvSpPr txBox="1"/>
          <p:nvPr/>
        </p:nvSpPr>
        <p:spPr>
          <a:xfrm>
            <a:off x="6537992" y="6440633"/>
            <a:ext cx="56828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hlinkClick r:id="rId3"/>
              </a:rPr>
              <a:t>https://</a:t>
            </a:r>
            <a:r>
              <a:rPr lang="es-ES" sz="1600" dirty="0" err="1">
                <a:hlinkClick r:id="rId3"/>
              </a:rPr>
              <a:t>donellameadows.org</a:t>
            </a:r>
            <a:r>
              <a:rPr lang="es-ES" sz="1600" dirty="0">
                <a:hlinkClick r:id="rId3"/>
              </a:rPr>
              <a:t>/archives/</a:t>
            </a:r>
            <a:r>
              <a:rPr lang="es-ES" sz="1600" dirty="0" err="1">
                <a:hlinkClick r:id="rId3"/>
              </a:rPr>
              <a:t>dancing-with-systems</a:t>
            </a:r>
            <a:r>
              <a:rPr lang="es-ES" sz="1600" dirty="0">
                <a:hlinkClick r:id="rId3"/>
              </a:rPr>
              <a:t>/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31367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" grpId="0" animBg="1"/>
      <p:bldP spid="2" grpId="1" animBg="1"/>
      <p:bldP spid="4" grpId="0" animBg="1"/>
      <p:bldP spid="4" grpId="1" animBg="1"/>
      <p:bldP spid="10" grpId="0" animBg="1"/>
      <p:bldP spid="10" grpId="1" animBg="1"/>
      <p:bldP spid="9" grpId="0" animBg="1"/>
      <p:bldP spid="9" grpId="1" animBg="1"/>
      <p:bldP spid="11" grpId="0" animBg="1"/>
      <p:bldP spid="11" grpId="1" animBg="1"/>
      <p:bldP spid="12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4A707386-FE10-AFE7-3F1C-7A6920B26E81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" name="Imagen 2" descr="Vista de una montaña&#10;&#10;Descripción generada automáticamente">
              <a:extLst>
                <a:ext uri="{FF2B5EF4-FFF2-40B4-BE49-F238E27FC236}">
                  <a16:creationId xmlns:a16="http://schemas.microsoft.com/office/drawing/2014/main" id="{23F161F1-32B6-F662-A48B-9AF9350C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697043"/>
              <a:ext cx="12192001" cy="6160957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AAA8F827-D31C-E055-3665-9CDDB37D6469}"/>
                </a:ext>
              </a:extLst>
            </p:cNvPr>
            <p:cNvSpPr/>
            <p:nvPr/>
          </p:nvSpPr>
          <p:spPr>
            <a:xfrm>
              <a:off x="0" y="0"/>
              <a:ext cx="12192000" cy="697043"/>
            </a:xfrm>
            <a:prstGeom prst="rect">
              <a:avLst/>
            </a:prstGeom>
            <a:solidFill>
              <a:srgbClr val="4687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84B8129-D7B5-76F4-3AEA-23248E5D901B}"/>
              </a:ext>
            </a:extLst>
          </p:cNvPr>
          <p:cNvSpPr/>
          <p:nvPr/>
        </p:nvSpPr>
        <p:spPr>
          <a:xfrm>
            <a:off x="7370344" y="4997892"/>
            <a:ext cx="4720199" cy="172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15A5828-03FE-E4D6-B9DC-0D5533204EA1}"/>
              </a:ext>
            </a:extLst>
          </p:cNvPr>
          <p:cNvGrpSpPr/>
          <p:nvPr/>
        </p:nvGrpSpPr>
        <p:grpSpPr>
          <a:xfrm>
            <a:off x="-14990" y="3635115"/>
            <a:ext cx="5351487" cy="3462727"/>
            <a:chOff x="-14990" y="3635115"/>
            <a:chExt cx="5351487" cy="3462727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6197511F-6714-6906-79AE-4997A9192F8D}"/>
                </a:ext>
              </a:extLst>
            </p:cNvPr>
            <p:cNvSpPr/>
            <p:nvPr/>
          </p:nvSpPr>
          <p:spPr>
            <a:xfrm>
              <a:off x="-14990" y="3635115"/>
              <a:ext cx="3117954" cy="929390"/>
            </a:xfrm>
            <a:custGeom>
              <a:avLst/>
              <a:gdLst>
                <a:gd name="connsiteX0" fmla="*/ 89941 w 3117954"/>
                <a:gd name="connsiteY0" fmla="*/ 74951 h 929390"/>
                <a:gd name="connsiteX1" fmla="*/ 929390 w 3117954"/>
                <a:gd name="connsiteY1" fmla="*/ 14990 h 929390"/>
                <a:gd name="connsiteX2" fmla="*/ 1633928 w 3117954"/>
                <a:gd name="connsiteY2" fmla="*/ 14990 h 929390"/>
                <a:gd name="connsiteX3" fmla="*/ 1993692 w 3117954"/>
                <a:gd name="connsiteY3" fmla="*/ 0 h 929390"/>
                <a:gd name="connsiteX4" fmla="*/ 2233534 w 3117954"/>
                <a:gd name="connsiteY4" fmla="*/ 89941 h 929390"/>
                <a:gd name="connsiteX5" fmla="*/ 2653259 w 3117954"/>
                <a:gd name="connsiteY5" fmla="*/ 419725 h 929390"/>
                <a:gd name="connsiteX6" fmla="*/ 3013023 w 3117954"/>
                <a:gd name="connsiteY6" fmla="*/ 509666 h 929390"/>
                <a:gd name="connsiteX7" fmla="*/ 3117954 w 3117954"/>
                <a:gd name="connsiteY7" fmla="*/ 614597 h 929390"/>
                <a:gd name="connsiteX8" fmla="*/ 2428406 w 3117954"/>
                <a:gd name="connsiteY8" fmla="*/ 764498 h 929390"/>
                <a:gd name="connsiteX9" fmla="*/ 1963711 w 3117954"/>
                <a:gd name="connsiteY9" fmla="*/ 839449 h 929390"/>
                <a:gd name="connsiteX10" fmla="*/ 1409075 w 3117954"/>
                <a:gd name="connsiteY10" fmla="*/ 824459 h 929390"/>
                <a:gd name="connsiteX11" fmla="*/ 779488 w 3117954"/>
                <a:gd name="connsiteY11" fmla="*/ 929390 h 929390"/>
                <a:gd name="connsiteX12" fmla="*/ 404734 w 3117954"/>
                <a:gd name="connsiteY12" fmla="*/ 854439 h 929390"/>
                <a:gd name="connsiteX13" fmla="*/ 119921 w 3117954"/>
                <a:gd name="connsiteY13" fmla="*/ 719528 h 929390"/>
                <a:gd name="connsiteX14" fmla="*/ 0 w 3117954"/>
                <a:gd name="connsiteY14" fmla="*/ 719528 h 929390"/>
                <a:gd name="connsiteX15" fmla="*/ 0 w 3117954"/>
                <a:gd name="connsiteY15" fmla="*/ 89941 h 929390"/>
                <a:gd name="connsiteX16" fmla="*/ 0 w 3117954"/>
                <a:gd name="connsiteY16" fmla="*/ 89941 h 92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7954" h="929390">
                  <a:moveTo>
                    <a:pt x="89941" y="74951"/>
                  </a:moveTo>
                  <a:lnTo>
                    <a:pt x="929390" y="14990"/>
                  </a:lnTo>
                  <a:lnTo>
                    <a:pt x="1633928" y="14990"/>
                  </a:lnTo>
                  <a:lnTo>
                    <a:pt x="1993692" y="0"/>
                  </a:lnTo>
                  <a:lnTo>
                    <a:pt x="2233534" y="89941"/>
                  </a:lnTo>
                  <a:lnTo>
                    <a:pt x="2653259" y="419725"/>
                  </a:lnTo>
                  <a:lnTo>
                    <a:pt x="3013023" y="509666"/>
                  </a:lnTo>
                  <a:lnTo>
                    <a:pt x="3117954" y="614597"/>
                  </a:lnTo>
                  <a:lnTo>
                    <a:pt x="2428406" y="764498"/>
                  </a:lnTo>
                  <a:lnTo>
                    <a:pt x="1963711" y="839449"/>
                  </a:lnTo>
                  <a:lnTo>
                    <a:pt x="1409075" y="824459"/>
                  </a:lnTo>
                  <a:lnTo>
                    <a:pt x="779488" y="929390"/>
                  </a:lnTo>
                  <a:lnTo>
                    <a:pt x="404734" y="854439"/>
                  </a:lnTo>
                  <a:lnTo>
                    <a:pt x="119921" y="719528"/>
                  </a:lnTo>
                  <a:lnTo>
                    <a:pt x="0" y="719528"/>
                  </a:lnTo>
                  <a:lnTo>
                    <a:pt x="0" y="89941"/>
                  </a:lnTo>
                  <a:lnTo>
                    <a:pt x="0" y="89941"/>
                  </a:lnTo>
                </a:path>
              </a:pathLst>
            </a:custGeom>
            <a:solidFill>
              <a:schemeClr val="accent6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351E30AE-FD2F-FFB8-9E57-5FACB05A329F}"/>
                </a:ext>
              </a:extLst>
            </p:cNvPr>
            <p:cNvSpPr/>
            <p:nvPr/>
          </p:nvSpPr>
          <p:spPr>
            <a:xfrm>
              <a:off x="654584" y="4743069"/>
              <a:ext cx="4681913" cy="2354773"/>
            </a:xfrm>
            <a:custGeom>
              <a:avLst/>
              <a:gdLst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29981 w 4661941"/>
                <a:gd name="connsiteY32" fmla="*/ 749508 h 2353456"/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170832 w 4661941"/>
                <a:gd name="connsiteY32" fmla="*/ 800701 h 2353456"/>
                <a:gd name="connsiteX33" fmla="*/ 29981 w 4661941"/>
                <a:gd name="connsiteY33" fmla="*/ 749508 h 2353456"/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170832 w 4661941"/>
                <a:gd name="connsiteY32" fmla="*/ 800701 h 2353456"/>
                <a:gd name="connsiteX33" fmla="*/ 6977 w 4661941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30385 h 2369047"/>
                <a:gd name="connsiteX1" fmla="*/ 654236 w 4671600"/>
                <a:gd name="connsiteY1" fmla="*/ 540247 h 2369047"/>
                <a:gd name="connsiteX2" fmla="*/ 969030 w 4671600"/>
                <a:gd name="connsiteY2" fmla="*/ 600208 h 2369047"/>
                <a:gd name="connsiteX3" fmla="*/ 1313804 w 4671600"/>
                <a:gd name="connsiteY3" fmla="*/ 465296 h 2369047"/>
                <a:gd name="connsiteX4" fmla="*/ 1613607 w 4671600"/>
                <a:gd name="connsiteY4" fmla="*/ 345375 h 2369047"/>
                <a:gd name="connsiteX5" fmla="*/ 1583627 w 4671600"/>
                <a:gd name="connsiteY5" fmla="*/ 180483 h 2369047"/>
                <a:gd name="connsiteX6" fmla="*/ 1913410 w 4671600"/>
                <a:gd name="connsiteY6" fmla="*/ 15591 h 2369047"/>
                <a:gd name="connsiteX7" fmla="*/ 2123272 w 4671600"/>
                <a:gd name="connsiteY7" fmla="*/ 135513 h 2369047"/>
                <a:gd name="connsiteX8" fmla="*/ 2393095 w 4671600"/>
                <a:gd name="connsiteY8" fmla="*/ 450306 h 2369047"/>
                <a:gd name="connsiteX9" fmla="*/ 2887771 w 4671600"/>
                <a:gd name="connsiteY9" fmla="*/ 600208 h 2369047"/>
                <a:gd name="connsiteX10" fmla="*/ 3277515 w 4671600"/>
                <a:gd name="connsiteY10" fmla="*/ 645178 h 2369047"/>
                <a:gd name="connsiteX11" fmla="*/ 3727220 w 4671600"/>
                <a:gd name="connsiteY11" fmla="*/ 929991 h 2369047"/>
                <a:gd name="connsiteX12" fmla="*/ 3982053 w 4671600"/>
                <a:gd name="connsiteY12" fmla="*/ 1094883 h 2369047"/>
                <a:gd name="connsiteX13" fmla="*/ 4101974 w 4671600"/>
                <a:gd name="connsiteY13" fmla="*/ 1304745 h 2369047"/>
                <a:gd name="connsiteX14" fmla="*/ 4371797 w 4671600"/>
                <a:gd name="connsiteY14" fmla="*/ 1604549 h 2369047"/>
                <a:gd name="connsiteX15" fmla="*/ 4641620 w 4671600"/>
                <a:gd name="connsiteY15" fmla="*/ 1859381 h 2369047"/>
                <a:gd name="connsiteX16" fmla="*/ 4671600 w 4671600"/>
                <a:gd name="connsiteY16" fmla="*/ 2159185 h 2369047"/>
                <a:gd name="connsiteX17" fmla="*/ 4281856 w 4671600"/>
                <a:gd name="connsiteY17" fmla="*/ 2024273 h 2369047"/>
                <a:gd name="connsiteX18" fmla="*/ 3727220 w 4671600"/>
                <a:gd name="connsiteY18" fmla="*/ 1919342 h 2369047"/>
                <a:gd name="connsiteX19" fmla="*/ 3427417 w 4671600"/>
                <a:gd name="connsiteY19" fmla="*/ 1829401 h 2369047"/>
                <a:gd name="connsiteX20" fmla="*/ 2992702 w 4671600"/>
                <a:gd name="connsiteY20" fmla="*/ 1784431 h 2369047"/>
                <a:gd name="connsiteX21" fmla="*/ 3202564 w 4671600"/>
                <a:gd name="connsiteY21" fmla="*/ 1949322 h 2369047"/>
                <a:gd name="connsiteX22" fmla="*/ 3037672 w 4671600"/>
                <a:gd name="connsiteY22" fmla="*/ 2009283 h 2369047"/>
                <a:gd name="connsiteX23" fmla="*/ 2782840 w 4671600"/>
                <a:gd name="connsiteY23" fmla="*/ 1904352 h 2369047"/>
                <a:gd name="connsiteX24" fmla="*/ 2258184 w 4671600"/>
                <a:gd name="connsiteY24" fmla="*/ 1784431 h 2369047"/>
                <a:gd name="connsiteX25" fmla="*/ 2138263 w 4671600"/>
                <a:gd name="connsiteY25" fmla="*/ 2189165 h 2369047"/>
                <a:gd name="connsiteX26" fmla="*/ 1838459 w 4671600"/>
                <a:gd name="connsiteY26" fmla="*/ 2369047 h 2369047"/>
                <a:gd name="connsiteX27" fmla="*/ 1358774 w 4671600"/>
                <a:gd name="connsiteY27" fmla="*/ 2144195 h 2369047"/>
                <a:gd name="connsiteX28" fmla="*/ 939050 w 4671600"/>
                <a:gd name="connsiteY28" fmla="*/ 1904352 h 2369047"/>
                <a:gd name="connsiteX29" fmla="*/ 909069 w 4671600"/>
                <a:gd name="connsiteY29" fmla="*/ 1514608 h 2369047"/>
                <a:gd name="connsiteX30" fmla="*/ 849109 w 4671600"/>
                <a:gd name="connsiteY30" fmla="*/ 1154844 h 2369047"/>
                <a:gd name="connsiteX31" fmla="*/ 654236 w 4671600"/>
                <a:gd name="connsiteY31" fmla="*/ 974962 h 2369047"/>
                <a:gd name="connsiteX32" fmla="*/ 180491 w 4671600"/>
                <a:gd name="connsiteY32" fmla="*/ 816292 h 2369047"/>
                <a:gd name="connsiteX33" fmla="*/ 16636 w 4671600"/>
                <a:gd name="connsiteY33" fmla="*/ 322276 h 2369047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65504"/>
                <a:gd name="connsiteX1" fmla="*/ 654236 w 4671600"/>
                <a:gd name="connsiteY1" fmla="*/ 525973 h 2365504"/>
                <a:gd name="connsiteX2" fmla="*/ 969030 w 4671600"/>
                <a:gd name="connsiteY2" fmla="*/ 585934 h 2365504"/>
                <a:gd name="connsiteX3" fmla="*/ 1313804 w 4671600"/>
                <a:gd name="connsiteY3" fmla="*/ 451022 h 2365504"/>
                <a:gd name="connsiteX4" fmla="*/ 1613607 w 4671600"/>
                <a:gd name="connsiteY4" fmla="*/ 331101 h 2365504"/>
                <a:gd name="connsiteX5" fmla="*/ 1583627 w 4671600"/>
                <a:gd name="connsiteY5" fmla="*/ 166209 h 2365504"/>
                <a:gd name="connsiteX6" fmla="*/ 1913410 w 4671600"/>
                <a:gd name="connsiteY6" fmla="*/ 1317 h 2365504"/>
                <a:gd name="connsiteX7" fmla="*/ 2123272 w 4671600"/>
                <a:gd name="connsiteY7" fmla="*/ 121239 h 2365504"/>
                <a:gd name="connsiteX8" fmla="*/ 2393095 w 4671600"/>
                <a:gd name="connsiteY8" fmla="*/ 436032 h 2365504"/>
                <a:gd name="connsiteX9" fmla="*/ 2887771 w 4671600"/>
                <a:gd name="connsiteY9" fmla="*/ 585934 h 2365504"/>
                <a:gd name="connsiteX10" fmla="*/ 3277515 w 4671600"/>
                <a:gd name="connsiteY10" fmla="*/ 630904 h 2365504"/>
                <a:gd name="connsiteX11" fmla="*/ 3727220 w 4671600"/>
                <a:gd name="connsiteY11" fmla="*/ 915717 h 2365504"/>
                <a:gd name="connsiteX12" fmla="*/ 3982053 w 4671600"/>
                <a:gd name="connsiteY12" fmla="*/ 1080609 h 2365504"/>
                <a:gd name="connsiteX13" fmla="*/ 4101974 w 4671600"/>
                <a:gd name="connsiteY13" fmla="*/ 1290471 h 2365504"/>
                <a:gd name="connsiteX14" fmla="*/ 4371797 w 4671600"/>
                <a:gd name="connsiteY14" fmla="*/ 1590275 h 2365504"/>
                <a:gd name="connsiteX15" fmla="*/ 4641620 w 4671600"/>
                <a:gd name="connsiteY15" fmla="*/ 1845107 h 2365504"/>
                <a:gd name="connsiteX16" fmla="*/ 4671600 w 4671600"/>
                <a:gd name="connsiteY16" fmla="*/ 2144911 h 2365504"/>
                <a:gd name="connsiteX17" fmla="*/ 4281856 w 4671600"/>
                <a:gd name="connsiteY17" fmla="*/ 2009999 h 2365504"/>
                <a:gd name="connsiteX18" fmla="*/ 3727220 w 4671600"/>
                <a:gd name="connsiteY18" fmla="*/ 1905068 h 2365504"/>
                <a:gd name="connsiteX19" fmla="*/ 3427417 w 4671600"/>
                <a:gd name="connsiteY19" fmla="*/ 1815127 h 2365504"/>
                <a:gd name="connsiteX20" fmla="*/ 2992702 w 4671600"/>
                <a:gd name="connsiteY20" fmla="*/ 1770157 h 2365504"/>
                <a:gd name="connsiteX21" fmla="*/ 3202564 w 4671600"/>
                <a:gd name="connsiteY21" fmla="*/ 1935048 h 2365504"/>
                <a:gd name="connsiteX22" fmla="*/ 3037672 w 4671600"/>
                <a:gd name="connsiteY22" fmla="*/ 1995009 h 2365504"/>
                <a:gd name="connsiteX23" fmla="*/ 2782840 w 4671600"/>
                <a:gd name="connsiteY23" fmla="*/ 1890078 h 2365504"/>
                <a:gd name="connsiteX24" fmla="*/ 2258184 w 4671600"/>
                <a:gd name="connsiteY24" fmla="*/ 1770157 h 2365504"/>
                <a:gd name="connsiteX25" fmla="*/ 2138263 w 4671600"/>
                <a:gd name="connsiteY25" fmla="*/ 2174891 h 2365504"/>
                <a:gd name="connsiteX26" fmla="*/ 1838459 w 4671600"/>
                <a:gd name="connsiteY26" fmla="*/ 2354773 h 2365504"/>
                <a:gd name="connsiteX27" fmla="*/ 1358774 w 4671600"/>
                <a:gd name="connsiteY27" fmla="*/ 2129921 h 2365504"/>
                <a:gd name="connsiteX28" fmla="*/ 939050 w 4671600"/>
                <a:gd name="connsiteY28" fmla="*/ 1890078 h 2365504"/>
                <a:gd name="connsiteX29" fmla="*/ 909069 w 4671600"/>
                <a:gd name="connsiteY29" fmla="*/ 1500334 h 2365504"/>
                <a:gd name="connsiteX30" fmla="*/ 849109 w 4671600"/>
                <a:gd name="connsiteY30" fmla="*/ 1140570 h 2365504"/>
                <a:gd name="connsiteX31" fmla="*/ 654236 w 4671600"/>
                <a:gd name="connsiteY31" fmla="*/ 960688 h 2365504"/>
                <a:gd name="connsiteX32" fmla="*/ 180491 w 4671600"/>
                <a:gd name="connsiteY32" fmla="*/ 802018 h 2365504"/>
                <a:gd name="connsiteX33" fmla="*/ 16636 w 4671600"/>
                <a:gd name="connsiteY33" fmla="*/ 308002 h 2365504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19972 w 4681913"/>
                <a:gd name="connsiteY0" fmla="*/ 316111 h 2354773"/>
                <a:gd name="connsiteX1" fmla="*/ 664549 w 4681913"/>
                <a:gd name="connsiteY1" fmla="*/ 525973 h 2354773"/>
                <a:gd name="connsiteX2" fmla="*/ 979343 w 4681913"/>
                <a:gd name="connsiteY2" fmla="*/ 585934 h 2354773"/>
                <a:gd name="connsiteX3" fmla="*/ 1324117 w 4681913"/>
                <a:gd name="connsiteY3" fmla="*/ 451022 h 2354773"/>
                <a:gd name="connsiteX4" fmla="*/ 1623920 w 4681913"/>
                <a:gd name="connsiteY4" fmla="*/ 331101 h 2354773"/>
                <a:gd name="connsiteX5" fmla="*/ 1593940 w 4681913"/>
                <a:gd name="connsiteY5" fmla="*/ 166209 h 2354773"/>
                <a:gd name="connsiteX6" fmla="*/ 1923723 w 4681913"/>
                <a:gd name="connsiteY6" fmla="*/ 1317 h 2354773"/>
                <a:gd name="connsiteX7" fmla="*/ 2133585 w 4681913"/>
                <a:gd name="connsiteY7" fmla="*/ 121239 h 2354773"/>
                <a:gd name="connsiteX8" fmla="*/ 2403408 w 4681913"/>
                <a:gd name="connsiteY8" fmla="*/ 436032 h 2354773"/>
                <a:gd name="connsiteX9" fmla="*/ 2898084 w 4681913"/>
                <a:gd name="connsiteY9" fmla="*/ 585934 h 2354773"/>
                <a:gd name="connsiteX10" fmla="*/ 3287828 w 4681913"/>
                <a:gd name="connsiteY10" fmla="*/ 630904 h 2354773"/>
                <a:gd name="connsiteX11" fmla="*/ 3737533 w 4681913"/>
                <a:gd name="connsiteY11" fmla="*/ 915717 h 2354773"/>
                <a:gd name="connsiteX12" fmla="*/ 3992366 w 4681913"/>
                <a:gd name="connsiteY12" fmla="*/ 1080609 h 2354773"/>
                <a:gd name="connsiteX13" fmla="*/ 4112287 w 4681913"/>
                <a:gd name="connsiteY13" fmla="*/ 1290471 h 2354773"/>
                <a:gd name="connsiteX14" fmla="*/ 4382110 w 4681913"/>
                <a:gd name="connsiteY14" fmla="*/ 1590275 h 2354773"/>
                <a:gd name="connsiteX15" fmla="*/ 4651933 w 4681913"/>
                <a:gd name="connsiteY15" fmla="*/ 1845107 h 2354773"/>
                <a:gd name="connsiteX16" fmla="*/ 4681913 w 4681913"/>
                <a:gd name="connsiteY16" fmla="*/ 2144911 h 2354773"/>
                <a:gd name="connsiteX17" fmla="*/ 4292169 w 4681913"/>
                <a:gd name="connsiteY17" fmla="*/ 2009999 h 2354773"/>
                <a:gd name="connsiteX18" fmla="*/ 3737533 w 4681913"/>
                <a:gd name="connsiteY18" fmla="*/ 1905068 h 2354773"/>
                <a:gd name="connsiteX19" fmla="*/ 3437730 w 4681913"/>
                <a:gd name="connsiteY19" fmla="*/ 1815127 h 2354773"/>
                <a:gd name="connsiteX20" fmla="*/ 3003015 w 4681913"/>
                <a:gd name="connsiteY20" fmla="*/ 1770157 h 2354773"/>
                <a:gd name="connsiteX21" fmla="*/ 3212877 w 4681913"/>
                <a:gd name="connsiteY21" fmla="*/ 1935048 h 2354773"/>
                <a:gd name="connsiteX22" fmla="*/ 3047985 w 4681913"/>
                <a:gd name="connsiteY22" fmla="*/ 1995009 h 2354773"/>
                <a:gd name="connsiteX23" fmla="*/ 2793153 w 4681913"/>
                <a:gd name="connsiteY23" fmla="*/ 1890078 h 2354773"/>
                <a:gd name="connsiteX24" fmla="*/ 2268497 w 4681913"/>
                <a:gd name="connsiteY24" fmla="*/ 1770157 h 2354773"/>
                <a:gd name="connsiteX25" fmla="*/ 2148576 w 4681913"/>
                <a:gd name="connsiteY25" fmla="*/ 2174891 h 2354773"/>
                <a:gd name="connsiteX26" fmla="*/ 1848772 w 4681913"/>
                <a:gd name="connsiteY26" fmla="*/ 2354773 h 2354773"/>
                <a:gd name="connsiteX27" fmla="*/ 1369087 w 4681913"/>
                <a:gd name="connsiteY27" fmla="*/ 2129921 h 2354773"/>
                <a:gd name="connsiteX28" fmla="*/ 949363 w 4681913"/>
                <a:gd name="connsiteY28" fmla="*/ 1890078 h 2354773"/>
                <a:gd name="connsiteX29" fmla="*/ 919382 w 4681913"/>
                <a:gd name="connsiteY29" fmla="*/ 1500334 h 2354773"/>
                <a:gd name="connsiteX30" fmla="*/ 859422 w 4681913"/>
                <a:gd name="connsiteY30" fmla="*/ 1140570 h 2354773"/>
                <a:gd name="connsiteX31" fmla="*/ 664549 w 4681913"/>
                <a:gd name="connsiteY31" fmla="*/ 960688 h 2354773"/>
                <a:gd name="connsiteX32" fmla="*/ 190804 w 4681913"/>
                <a:gd name="connsiteY32" fmla="*/ 802018 h 2354773"/>
                <a:gd name="connsiteX33" fmla="*/ 26949 w 4681913"/>
                <a:gd name="connsiteY33" fmla="*/ 308002 h 235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681913" h="2354773">
                  <a:moveTo>
                    <a:pt x="19972" y="316111"/>
                  </a:moveTo>
                  <a:lnTo>
                    <a:pt x="664549" y="525973"/>
                  </a:lnTo>
                  <a:cubicBezTo>
                    <a:pt x="824444" y="570944"/>
                    <a:pt x="869415" y="598426"/>
                    <a:pt x="979343" y="585934"/>
                  </a:cubicBezTo>
                  <a:cubicBezTo>
                    <a:pt x="1089271" y="573442"/>
                    <a:pt x="1224183" y="490996"/>
                    <a:pt x="1324117" y="451022"/>
                  </a:cubicBezTo>
                  <a:lnTo>
                    <a:pt x="1623920" y="331101"/>
                  </a:lnTo>
                  <a:cubicBezTo>
                    <a:pt x="1723854" y="291127"/>
                    <a:pt x="1543973" y="221173"/>
                    <a:pt x="1593940" y="166209"/>
                  </a:cubicBezTo>
                  <a:lnTo>
                    <a:pt x="1923723" y="1317"/>
                  </a:lnTo>
                  <a:cubicBezTo>
                    <a:pt x="2013664" y="-6178"/>
                    <a:pt x="2043644" y="16308"/>
                    <a:pt x="2133585" y="121239"/>
                  </a:cubicBezTo>
                  <a:lnTo>
                    <a:pt x="2403408" y="436032"/>
                  </a:lnTo>
                  <a:cubicBezTo>
                    <a:pt x="2493349" y="540963"/>
                    <a:pt x="2750681" y="553455"/>
                    <a:pt x="2898084" y="585934"/>
                  </a:cubicBezTo>
                  <a:lnTo>
                    <a:pt x="3287828" y="630904"/>
                  </a:lnTo>
                  <a:cubicBezTo>
                    <a:pt x="3417743" y="645894"/>
                    <a:pt x="3620110" y="840766"/>
                    <a:pt x="3737533" y="915717"/>
                  </a:cubicBezTo>
                  <a:lnTo>
                    <a:pt x="3992366" y="1080609"/>
                  </a:lnTo>
                  <a:lnTo>
                    <a:pt x="4112287" y="1290471"/>
                  </a:lnTo>
                  <a:lnTo>
                    <a:pt x="4382110" y="1590275"/>
                  </a:lnTo>
                  <a:lnTo>
                    <a:pt x="4651933" y="1845107"/>
                  </a:lnTo>
                  <a:lnTo>
                    <a:pt x="4681913" y="2144911"/>
                  </a:lnTo>
                  <a:lnTo>
                    <a:pt x="4292169" y="2009999"/>
                  </a:lnTo>
                  <a:lnTo>
                    <a:pt x="3737533" y="1905068"/>
                  </a:lnTo>
                  <a:lnTo>
                    <a:pt x="3437730" y="1815127"/>
                  </a:lnTo>
                  <a:lnTo>
                    <a:pt x="3003015" y="1770157"/>
                  </a:lnTo>
                  <a:lnTo>
                    <a:pt x="3212877" y="1935048"/>
                  </a:lnTo>
                  <a:lnTo>
                    <a:pt x="3047985" y="1995009"/>
                  </a:lnTo>
                  <a:lnTo>
                    <a:pt x="2793153" y="1890078"/>
                  </a:lnTo>
                  <a:cubicBezTo>
                    <a:pt x="2663238" y="1852603"/>
                    <a:pt x="2375926" y="1722688"/>
                    <a:pt x="2268497" y="1770157"/>
                  </a:cubicBezTo>
                  <a:cubicBezTo>
                    <a:pt x="2161068" y="1817626"/>
                    <a:pt x="2248511" y="2114930"/>
                    <a:pt x="2148576" y="2174891"/>
                  </a:cubicBezTo>
                  <a:lnTo>
                    <a:pt x="1848772" y="2354773"/>
                  </a:lnTo>
                  <a:cubicBezTo>
                    <a:pt x="1718857" y="2347278"/>
                    <a:pt x="1508995" y="2209869"/>
                    <a:pt x="1369087" y="2129921"/>
                  </a:cubicBezTo>
                  <a:lnTo>
                    <a:pt x="949363" y="1890078"/>
                  </a:lnTo>
                  <a:cubicBezTo>
                    <a:pt x="809455" y="1810130"/>
                    <a:pt x="934372" y="1625252"/>
                    <a:pt x="919382" y="1500334"/>
                  </a:cubicBezTo>
                  <a:lnTo>
                    <a:pt x="859422" y="1140570"/>
                  </a:lnTo>
                  <a:cubicBezTo>
                    <a:pt x="839435" y="1020649"/>
                    <a:pt x="775985" y="1017113"/>
                    <a:pt x="664549" y="960688"/>
                  </a:cubicBezTo>
                  <a:lnTo>
                    <a:pt x="190804" y="802018"/>
                  </a:lnTo>
                  <a:cubicBezTo>
                    <a:pt x="32889" y="749128"/>
                    <a:pt x="-44954" y="507180"/>
                    <a:pt x="26949" y="308002"/>
                  </a:cubicBezTo>
                </a:path>
              </a:pathLst>
            </a:custGeom>
            <a:solidFill>
              <a:schemeClr val="accent6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Forma libre 5">
            <a:extLst>
              <a:ext uri="{FF2B5EF4-FFF2-40B4-BE49-F238E27FC236}">
                <a16:creationId xmlns:a16="http://schemas.microsoft.com/office/drawing/2014/main" id="{C9556F84-AB42-E528-297D-640DF7E229C5}"/>
              </a:ext>
            </a:extLst>
          </p:cNvPr>
          <p:cNvSpPr/>
          <p:nvPr/>
        </p:nvSpPr>
        <p:spPr>
          <a:xfrm>
            <a:off x="264160" y="2708723"/>
            <a:ext cx="6715760" cy="2621280"/>
          </a:xfrm>
          <a:custGeom>
            <a:avLst/>
            <a:gdLst>
              <a:gd name="connsiteX0" fmla="*/ 294640 w 6715760"/>
              <a:gd name="connsiteY0" fmla="*/ 304800 h 2926080"/>
              <a:gd name="connsiteX1" fmla="*/ 294640 w 6715760"/>
              <a:gd name="connsiteY1" fmla="*/ 0 h 2926080"/>
              <a:gd name="connsiteX2" fmla="*/ 1016000 w 6715760"/>
              <a:gd name="connsiteY2" fmla="*/ 345440 h 2926080"/>
              <a:gd name="connsiteX3" fmla="*/ 1645920 w 6715760"/>
              <a:gd name="connsiteY3" fmla="*/ 436880 h 2926080"/>
              <a:gd name="connsiteX4" fmla="*/ 2062480 w 6715760"/>
              <a:gd name="connsiteY4" fmla="*/ 497840 h 2926080"/>
              <a:gd name="connsiteX5" fmla="*/ 2580640 w 6715760"/>
              <a:gd name="connsiteY5" fmla="*/ 833120 h 2926080"/>
              <a:gd name="connsiteX6" fmla="*/ 2763520 w 6715760"/>
              <a:gd name="connsiteY6" fmla="*/ 1005840 h 2926080"/>
              <a:gd name="connsiteX7" fmla="*/ 3261360 w 6715760"/>
              <a:gd name="connsiteY7" fmla="*/ 1066800 h 2926080"/>
              <a:gd name="connsiteX8" fmla="*/ 3606800 w 6715760"/>
              <a:gd name="connsiteY8" fmla="*/ 1016000 h 2926080"/>
              <a:gd name="connsiteX9" fmla="*/ 3992880 w 6715760"/>
              <a:gd name="connsiteY9" fmla="*/ 1066800 h 2926080"/>
              <a:gd name="connsiteX10" fmla="*/ 4500880 w 6715760"/>
              <a:gd name="connsiteY10" fmla="*/ 1127760 h 2926080"/>
              <a:gd name="connsiteX11" fmla="*/ 4683760 w 6715760"/>
              <a:gd name="connsiteY11" fmla="*/ 1239520 h 2926080"/>
              <a:gd name="connsiteX12" fmla="*/ 4318000 w 6715760"/>
              <a:gd name="connsiteY12" fmla="*/ 1361440 h 2926080"/>
              <a:gd name="connsiteX13" fmla="*/ 4358640 w 6715760"/>
              <a:gd name="connsiteY13" fmla="*/ 1625600 h 2926080"/>
              <a:gd name="connsiteX14" fmla="*/ 4632960 w 6715760"/>
              <a:gd name="connsiteY14" fmla="*/ 1656080 h 2926080"/>
              <a:gd name="connsiteX15" fmla="*/ 5019040 w 6715760"/>
              <a:gd name="connsiteY15" fmla="*/ 1666240 h 2926080"/>
              <a:gd name="connsiteX16" fmla="*/ 5588000 w 6715760"/>
              <a:gd name="connsiteY16" fmla="*/ 1645920 h 2926080"/>
              <a:gd name="connsiteX17" fmla="*/ 6187440 w 6715760"/>
              <a:gd name="connsiteY17" fmla="*/ 1625600 h 2926080"/>
              <a:gd name="connsiteX18" fmla="*/ 6543040 w 6715760"/>
              <a:gd name="connsiteY18" fmla="*/ 1564640 h 2926080"/>
              <a:gd name="connsiteX19" fmla="*/ 6715760 w 6715760"/>
              <a:gd name="connsiteY19" fmla="*/ 1656080 h 2926080"/>
              <a:gd name="connsiteX20" fmla="*/ 6522720 w 6715760"/>
              <a:gd name="connsiteY20" fmla="*/ 1778000 h 2926080"/>
              <a:gd name="connsiteX21" fmla="*/ 5760720 w 6715760"/>
              <a:gd name="connsiteY21" fmla="*/ 1838960 h 2926080"/>
              <a:gd name="connsiteX22" fmla="*/ 5080000 w 6715760"/>
              <a:gd name="connsiteY22" fmla="*/ 1960880 h 2926080"/>
              <a:gd name="connsiteX23" fmla="*/ 4582160 w 6715760"/>
              <a:gd name="connsiteY23" fmla="*/ 2092960 h 2926080"/>
              <a:gd name="connsiteX24" fmla="*/ 4196080 w 6715760"/>
              <a:gd name="connsiteY24" fmla="*/ 2194560 h 2926080"/>
              <a:gd name="connsiteX25" fmla="*/ 4084320 w 6715760"/>
              <a:gd name="connsiteY25" fmla="*/ 2479040 h 2926080"/>
              <a:gd name="connsiteX26" fmla="*/ 4165600 w 6715760"/>
              <a:gd name="connsiteY26" fmla="*/ 2600960 h 2926080"/>
              <a:gd name="connsiteX27" fmla="*/ 3962400 w 6715760"/>
              <a:gd name="connsiteY27" fmla="*/ 2783840 h 2926080"/>
              <a:gd name="connsiteX28" fmla="*/ 3586480 w 6715760"/>
              <a:gd name="connsiteY28" fmla="*/ 2915920 h 2926080"/>
              <a:gd name="connsiteX29" fmla="*/ 3322320 w 6715760"/>
              <a:gd name="connsiteY29" fmla="*/ 2926080 h 2926080"/>
              <a:gd name="connsiteX30" fmla="*/ 2834640 w 6715760"/>
              <a:gd name="connsiteY30" fmla="*/ 2804160 h 2926080"/>
              <a:gd name="connsiteX31" fmla="*/ 2458720 w 6715760"/>
              <a:gd name="connsiteY31" fmla="*/ 2377440 h 2926080"/>
              <a:gd name="connsiteX32" fmla="*/ 2631440 w 6715760"/>
              <a:gd name="connsiteY32" fmla="*/ 2001520 h 2926080"/>
              <a:gd name="connsiteX33" fmla="*/ 2854960 w 6715760"/>
              <a:gd name="connsiteY33" fmla="*/ 1879600 h 2926080"/>
              <a:gd name="connsiteX34" fmla="*/ 2773680 w 6715760"/>
              <a:gd name="connsiteY34" fmla="*/ 1757680 h 2926080"/>
              <a:gd name="connsiteX35" fmla="*/ 2529840 w 6715760"/>
              <a:gd name="connsiteY35" fmla="*/ 1686560 h 2926080"/>
              <a:gd name="connsiteX36" fmla="*/ 2235200 w 6715760"/>
              <a:gd name="connsiteY36" fmla="*/ 1534160 h 2926080"/>
              <a:gd name="connsiteX37" fmla="*/ 1971040 w 6715760"/>
              <a:gd name="connsiteY37" fmla="*/ 1300480 h 2926080"/>
              <a:gd name="connsiteX38" fmla="*/ 1717040 w 6715760"/>
              <a:gd name="connsiteY38" fmla="*/ 1198880 h 2926080"/>
              <a:gd name="connsiteX39" fmla="*/ 1351280 w 6715760"/>
              <a:gd name="connsiteY39" fmla="*/ 1229360 h 2926080"/>
              <a:gd name="connsiteX40" fmla="*/ 944880 w 6715760"/>
              <a:gd name="connsiteY40" fmla="*/ 1036320 h 2926080"/>
              <a:gd name="connsiteX41" fmla="*/ 426720 w 6715760"/>
              <a:gd name="connsiteY41" fmla="*/ 883920 h 2926080"/>
              <a:gd name="connsiteX42" fmla="*/ 111760 w 6715760"/>
              <a:gd name="connsiteY42" fmla="*/ 690880 h 2926080"/>
              <a:gd name="connsiteX43" fmla="*/ 0 w 6715760"/>
              <a:gd name="connsiteY43" fmla="*/ 538480 h 2926080"/>
              <a:gd name="connsiteX44" fmla="*/ 71120 w 6715760"/>
              <a:gd name="connsiteY44" fmla="*/ 396240 h 2926080"/>
              <a:gd name="connsiteX45" fmla="*/ 182880 w 6715760"/>
              <a:gd name="connsiteY45" fmla="*/ 345440 h 2926080"/>
              <a:gd name="connsiteX46" fmla="*/ 294640 w 6715760"/>
              <a:gd name="connsiteY46" fmla="*/ 304800 h 29260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715760" h="2621280">
                <a:moveTo>
                  <a:pt x="294640" y="0"/>
                </a:moveTo>
                <a:cubicBezTo>
                  <a:pt x="433493" y="0"/>
                  <a:pt x="790787" y="18627"/>
                  <a:pt x="1016000" y="40640"/>
                </a:cubicBezTo>
                <a:cubicBezTo>
                  <a:pt x="1241213" y="62653"/>
                  <a:pt x="1507067" y="111760"/>
                  <a:pt x="1645920" y="132080"/>
                </a:cubicBezTo>
                <a:lnTo>
                  <a:pt x="2062480" y="193040"/>
                </a:lnTo>
                <a:lnTo>
                  <a:pt x="2580640" y="528320"/>
                </a:lnTo>
                <a:lnTo>
                  <a:pt x="2763520" y="701040"/>
                </a:lnTo>
                <a:lnTo>
                  <a:pt x="3261360" y="762000"/>
                </a:lnTo>
                <a:lnTo>
                  <a:pt x="3606800" y="711200"/>
                </a:lnTo>
                <a:lnTo>
                  <a:pt x="3992880" y="762000"/>
                </a:lnTo>
                <a:lnTo>
                  <a:pt x="4500880" y="822960"/>
                </a:lnTo>
                <a:lnTo>
                  <a:pt x="4683760" y="934720"/>
                </a:lnTo>
                <a:lnTo>
                  <a:pt x="4318000" y="1056640"/>
                </a:lnTo>
                <a:lnTo>
                  <a:pt x="4358640" y="1320800"/>
                </a:lnTo>
                <a:lnTo>
                  <a:pt x="4632960" y="1351280"/>
                </a:lnTo>
                <a:lnTo>
                  <a:pt x="5019040" y="1361440"/>
                </a:lnTo>
                <a:lnTo>
                  <a:pt x="5588000" y="1341120"/>
                </a:lnTo>
                <a:lnTo>
                  <a:pt x="6187440" y="1320800"/>
                </a:lnTo>
                <a:lnTo>
                  <a:pt x="6543040" y="1259840"/>
                </a:lnTo>
                <a:lnTo>
                  <a:pt x="6715760" y="1351280"/>
                </a:lnTo>
                <a:lnTo>
                  <a:pt x="6522720" y="1473200"/>
                </a:lnTo>
                <a:lnTo>
                  <a:pt x="5760720" y="1534160"/>
                </a:lnTo>
                <a:lnTo>
                  <a:pt x="5080000" y="1656080"/>
                </a:lnTo>
                <a:lnTo>
                  <a:pt x="4582160" y="1788160"/>
                </a:lnTo>
                <a:lnTo>
                  <a:pt x="4196080" y="1889760"/>
                </a:lnTo>
                <a:lnTo>
                  <a:pt x="4084320" y="2174240"/>
                </a:lnTo>
                <a:lnTo>
                  <a:pt x="4165600" y="2296160"/>
                </a:lnTo>
                <a:lnTo>
                  <a:pt x="3962400" y="2479040"/>
                </a:lnTo>
                <a:lnTo>
                  <a:pt x="3586480" y="2611120"/>
                </a:lnTo>
                <a:lnTo>
                  <a:pt x="3322320" y="2621280"/>
                </a:lnTo>
                <a:lnTo>
                  <a:pt x="2834640" y="2499360"/>
                </a:lnTo>
                <a:lnTo>
                  <a:pt x="2458720" y="2072640"/>
                </a:lnTo>
                <a:lnTo>
                  <a:pt x="2631440" y="1696720"/>
                </a:lnTo>
                <a:lnTo>
                  <a:pt x="2854960" y="1574800"/>
                </a:lnTo>
                <a:lnTo>
                  <a:pt x="2773680" y="1452880"/>
                </a:lnTo>
                <a:lnTo>
                  <a:pt x="2529840" y="1381760"/>
                </a:lnTo>
                <a:lnTo>
                  <a:pt x="2235200" y="1229360"/>
                </a:lnTo>
                <a:lnTo>
                  <a:pt x="1971040" y="995680"/>
                </a:lnTo>
                <a:lnTo>
                  <a:pt x="1717040" y="894080"/>
                </a:lnTo>
                <a:lnTo>
                  <a:pt x="1351280" y="924560"/>
                </a:lnTo>
                <a:lnTo>
                  <a:pt x="944880" y="731520"/>
                </a:lnTo>
                <a:lnTo>
                  <a:pt x="426720" y="579120"/>
                </a:lnTo>
                <a:lnTo>
                  <a:pt x="111760" y="386080"/>
                </a:lnTo>
                <a:lnTo>
                  <a:pt x="0" y="233680"/>
                </a:lnTo>
                <a:lnTo>
                  <a:pt x="71120" y="91440"/>
                </a:lnTo>
                <a:lnTo>
                  <a:pt x="182880" y="40640"/>
                </a:lnTo>
                <a:lnTo>
                  <a:pt x="294640" y="0"/>
                </a:lnTo>
                <a:close/>
              </a:path>
            </a:pathLst>
          </a:cu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orma libre 6">
            <a:extLst>
              <a:ext uri="{FF2B5EF4-FFF2-40B4-BE49-F238E27FC236}">
                <a16:creationId xmlns:a16="http://schemas.microsoft.com/office/drawing/2014/main" id="{2B43C5D2-32B3-489E-48D3-93A94E169D04}"/>
              </a:ext>
            </a:extLst>
          </p:cNvPr>
          <p:cNvSpPr/>
          <p:nvPr/>
        </p:nvSpPr>
        <p:spPr>
          <a:xfrm>
            <a:off x="4582160" y="1682563"/>
            <a:ext cx="5648960" cy="2407920"/>
          </a:xfrm>
          <a:custGeom>
            <a:avLst/>
            <a:gdLst>
              <a:gd name="connsiteX0" fmla="*/ 345440 w 5648960"/>
              <a:gd name="connsiteY0" fmla="*/ 1950720 h 2407920"/>
              <a:gd name="connsiteX1" fmla="*/ 629920 w 5648960"/>
              <a:gd name="connsiteY1" fmla="*/ 1564640 h 2407920"/>
              <a:gd name="connsiteX2" fmla="*/ 711200 w 5648960"/>
              <a:gd name="connsiteY2" fmla="*/ 1188720 h 2407920"/>
              <a:gd name="connsiteX3" fmla="*/ 680720 w 5648960"/>
              <a:gd name="connsiteY3" fmla="*/ 934720 h 2407920"/>
              <a:gd name="connsiteX4" fmla="*/ 670560 w 5648960"/>
              <a:gd name="connsiteY4" fmla="*/ 680720 h 2407920"/>
              <a:gd name="connsiteX5" fmla="*/ 660400 w 5648960"/>
              <a:gd name="connsiteY5" fmla="*/ 508000 h 2407920"/>
              <a:gd name="connsiteX6" fmla="*/ 1127760 w 5648960"/>
              <a:gd name="connsiteY6" fmla="*/ 406400 h 2407920"/>
              <a:gd name="connsiteX7" fmla="*/ 1584960 w 5648960"/>
              <a:gd name="connsiteY7" fmla="*/ 355600 h 2407920"/>
              <a:gd name="connsiteX8" fmla="*/ 2153920 w 5648960"/>
              <a:gd name="connsiteY8" fmla="*/ 304800 h 2407920"/>
              <a:gd name="connsiteX9" fmla="*/ 2540000 w 5648960"/>
              <a:gd name="connsiteY9" fmla="*/ 325120 h 2407920"/>
              <a:gd name="connsiteX10" fmla="*/ 3048000 w 5648960"/>
              <a:gd name="connsiteY10" fmla="*/ 294640 h 2407920"/>
              <a:gd name="connsiteX11" fmla="*/ 3342640 w 5648960"/>
              <a:gd name="connsiteY11" fmla="*/ 142240 h 2407920"/>
              <a:gd name="connsiteX12" fmla="*/ 3495040 w 5648960"/>
              <a:gd name="connsiteY12" fmla="*/ 0 h 2407920"/>
              <a:gd name="connsiteX13" fmla="*/ 3911600 w 5648960"/>
              <a:gd name="connsiteY13" fmla="*/ 101600 h 2407920"/>
              <a:gd name="connsiteX14" fmla="*/ 4277360 w 5648960"/>
              <a:gd name="connsiteY14" fmla="*/ 182880 h 2407920"/>
              <a:gd name="connsiteX15" fmla="*/ 4612640 w 5648960"/>
              <a:gd name="connsiteY15" fmla="*/ 243840 h 2407920"/>
              <a:gd name="connsiteX16" fmla="*/ 4866640 w 5648960"/>
              <a:gd name="connsiteY16" fmla="*/ 325120 h 2407920"/>
              <a:gd name="connsiteX17" fmla="*/ 5120640 w 5648960"/>
              <a:gd name="connsiteY17" fmla="*/ 406400 h 2407920"/>
              <a:gd name="connsiteX18" fmla="*/ 5486400 w 5648960"/>
              <a:gd name="connsiteY18" fmla="*/ 365760 h 2407920"/>
              <a:gd name="connsiteX19" fmla="*/ 5648960 w 5648960"/>
              <a:gd name="connsiteY19" fmla="*/ 416560 h 2407920"/>
              <a:gd name="connsiteX20" fmla="*/ 5628640 w 5648960"/>
              <a:gd name="connsiteY20" fmla="*/ 538480 h 2407920"/>
              <a:gd name="connsiteX21" fmla="*/ 5171440 w 5648960"/>
              <a:gd name="connsiteY21" fmla="*/ 822960 h 2407920"/>
              <a:gd name="connsiteX22" fmla="*/ 4450080 w 5648960"/>
              <a:gd name="connsiteY22" fmla="*/ 1127760 h 2407920"/>
              <a:gd name="connsiteX23" fmla="*/ 4053840 w 5648960"/>
              <a:gd name="connsiteY23" fmla="*/ 1239520 h 2407920"/>
              <a:gd name="connsiteX24" fmla="*/ 3556000 w 5648960"/>
              <a:gd name="connsiteY24" fmla="*/ 1513840 h 2407920"/>
              <a:gd name="connsiteX25" fmla="*/ 3271520 w 5648960"/>
              <a:gd name="connsiteY25" fmla="*/ 1717040 h 2407920"/>
              <a:gd name="connsiteX26" fmla="*/ 2875280 w 5648960"/>
              <a:gd name="connsiteY26" fmla="*/ 1960880 h 2407920"/>
              <a:gd name="connsiteX27" fmla="*/ 2570480 w 5648960"/>
              <a:gd name="connsiteY27" fmla="*/ 2164080 h 2407920"/>
              <a:gd name="connsiteX28" fmla="*/ 2377440 w 5648960"/>
              <a:gd name="connsiteY28" fmla="*/ 2306320 h 2407920"/>
              <a:gd name="connsiteX29" fmla="*/ 2346960 w 5648960"/>
              <a:gd name="connsiteY29" fmla="*/ 2367280 h 2407920"/>
              <a:gd name="connsiteX30" fmla="*/ 2245360 w 5648960"/>
              <a:gd name="connsiteY30" fmla="*/ 2286000 h 2407920"/>
              <a:gd name="connsiteX31" fmla="*/ 1910080 w 5648960"/>
              <a:gd name="connsiteY31" fmla="*/ 2346960 h 2407920"/>
              <a:gd name="connsiteX32" fmla="*/ 1310640 w 5648960"/>
              <a:gd name="connsiteY32" fmla="*/ 2357120 h 2407920"/>
              <a:gd name="connsiteX33" fmla="*/ 487680 w 5648960"/>
              <a:gd name="connsiteY33" fmla="*/ 2407920 h 2407920"/>
              <a:gd name="connsiteX34" fmla="*/ 71120 w 5648960"/>
              <a:gd name="connsiteY34" fmla="*/ 2367280 h 2407920"/>
              <a:gd name="connsiteX35" fmla="*/ 0 w 5648960"/>
              <a:gd name="connsiteY35" fmla="*/ 2103120 h 2407920"/>
              <a:gd name="connsiteX36" fmla="*/ 345440 w 5648960"/>
              <a:gd name="connsiteY36" fmla="*/ 195072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48960" h="2407920">
                <a:moveTo>
                  <a:pt x="345440" y="1950720"/>
                </a:moveTo>
                <a:lnTo>
                  <a:pt x="629920" y="1564640"/>
                </a:lnTo>
                <a:lnTo>
                  <a:pt x="711200" y="1188720"/>
                </a:lnTo>
                <a:lnTo>
                  <a:pt x="680720" y="934720"/>
                </a:lnTo>
                <a:lnTo>
                  <a:pt x="670560" y="680720"/>
                </a:lnTo>
                <a:lnTo>
                  <a:pt x="660400" y="508000"/>
                </a:lnTo>
                <a:lnTo>
                  <a:pt x="1127760" y="406400"/>
                </a:lnTo>
                <a:lnTo>
                  <a:pt x="1584960" y="355600"/>
                </a:lnTo>
                <a:lnTo>
                  <a:pt x="2153920" y="304800"/>
                </a:lnTo>
                <a:lnTo>
                  <a:pt x="2540000" y="325120"/>
                </a:lnTo>
                <a:lnTo>
                  <a:pt x="3048000" y="294640"/>
                </a:lnTo>
                <a:lnTo>
                  <a:pt x="3342640" y="142240"/>
                </a:lnTo>
                <a:lnTo>
                  <a:pt x="3495040" y="0"/>
                </a:lnTo>
                <a:lnTo>
                  <a:pt x="3911600" y="101600"/>
                </a:lnTo>
                <a:lnTo>
                  <a:pt x="4277360" y="182880"/>
                </a:lnTo>
                <a:lnTo>
                  <a:pt x="4612640" y="243840"/>
                </a:lnTo>
                <a:lnTo>
                  <a:pt x="4866640" y="325120"/>
                </a:lnTo>
                <a:lnTo>
                  <a:pt x="5120640" y="406400"/>
                </a:lnTo>
                <a:lnTo>
                  <a:pt x="5486400" y="365760"/>
                </a:lnTo>
                <a:lnTo>
                  <a:pt x="5648960" y="416560"/>
                </a:lnTo>
                <a:lnTo>
                  <a:pt x="5628640" y="538480"/>
                </a:lnTo>
                <a:lnTo>
                  <a:pt x="5171440" y="822960"/>
                </a:lnTo>
                <a:lnTo>
                  <a:pt x="4450080" y="1127760"/>
                </a:lnTo>
                <a:lnTo>
                  <a:pt x="4053840" y="1239520"/>
                </a:lnTo>
                <a:lnTo>
                  <a:pt x="3556000" y="1513840"/>
                </a:lnTo>
                <a:lnTo>
                  <a:pt x="3271520" y="1717040"/>
                </a:lnTo>
                <a:lnTo>
                  <a:pt x="2875280" y="1960880"/>
                </a:lnTo>
                <a:lnTo>
                  <a:pt x="2570480" y="2164080"/>
                </a:lnTo>
                <a:lnTo>
                  <a:pt x="2377440" y="2306320"/>
                </a:lnTo>
                <a:lnTo>
                  <a:pt x="2346960" y="2367280"/>
                </a:lnTo>
                <a:lnTo>
                  <a:pt x="2245360" y="2286000"/>
                </a:lnTo>
                <a:lnTo>
                  <a:pt x="1910080" y="2346960"/>
                </a:lnTo>
                <a:lnTo>
                  <a:pt x="1310640" y="2357120"/>
                </a:lnTo>
                <a:lnTo>
                  <a:pt x="487680" y="2407920"/>
                </a:lnTo>
                <a:lnTo>
                  <a:pt x="71120" y="2367280"/>
                </a:lnTo>
                <a:lnTo>
                  <a:pt x="0" y="2103120"/>
                </a:lnTo>
                <a:lnTo>
                  <a:pt x="345440" y="1950720"/>
                </a:lnTo>
                <a:close/>
              </a:path>
            </a:pathLst>
          </a:custGeom>
          <a:solidFill>
            <a:schemeClr val="accent5">
              <a:alpha val="2798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D2F1449-CD82-970C-E77A-AE9EF66BDFAB}"/>
              </a:ext>
            </a:extLst>
          </p:cNvPr>
          <p:cNvGrpSpPr/>
          <p:nvPr/>
        </p:nvGrpSpPr>
        <p:grpSpPr>
          <a:xfrm>
            <a:off x="36285" y="1672402"/>
            <a:ext cx="12196355" cy="653647"/>
            <a:chOff x="36285" y="1672402"/>
            <a:chExt cx="12196355" cy="653647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AB0DC6BF-77B7-3ECF-F984-5106BA512D60}"/>
                </a:ext>
              </a:extLst>
            </p:cNvPr>
            <p:cNvSpPr/>
            <p:nvPr/>
          </p:nvSpPr>
          <p:spPr>
            <a:xfrm>
              <a:off x="36285" y="1672402"/>
              <a:ext cx="9995217" cy="653647"/>
            </a:xfrm>
            <a:custGeom>
              <a:avLst/>
              <a:gdLst>
                <a:gd name="connsiteX0" fmla="*/ 0 w 9995217"/>
                <a:gd name="connsiteY0" fmla="*/ 310515 h 696278"/>
                <a:gd name="connsiteX1" fmla="*/ 471487 w 9995217"/>
                <a:gd name="connsiteY1" fmla="*/ 524828 h 696278"/>
                <a:gd name="connsiteX2" fmla="*/ 471487 w 9995217"/>
                <a:gd name="connsiteY2" fmla="*/ 524828 h 696278"/>
                <a:gd name="connsiteX3" fmla="*/ 600075 w 9995217"/>
                <a:gd name="connsiteY3" fmla="*/ 539115 h 696278"/>
                <a:gd name="connsiteX4" fmla="*/ 685800 w 9995217"/>
                <a:gd name="connsiteY4" fmla="*/ 567690 h 696278"/>
                <a:gd name="connsiteX5" fmla="*/ 771525 w 9995217"/>
                <a:gd name="connsiteY5" fmla="*/ 596265 h 696278"/>
                <a:gd name="connsiteX6" fmla="*/ 900112 w 9995217"/>
                <a:gd name="connsiteY6" fmla="*/ 639128 h 696278"/>
                <a:gd name="connsiteX7" fmla="*/ 942975 w 9995217"/>
                <a:gd name="connsiteY7" fmla="*/ 653415 h 696278"/>
                <a:gd name="connsiteX8" fmla="*/ 1057275 w 9995217"/>
                <a:gd name="connsiteY8" fmla="*/ 696278 h 696278"/>
                <a:gd name="connsiteX9" fmla="*/ 1343025 w 9995217"/>
                <a:gd name="connsiteY9" fmla="*/ 681990 h 696278"/>
                <a:gd name="connsiteX10" fmla="*/ 1528762 w 9995217"/>
                <a:gd name="connsiteY10" fmla="*/ 653415 h 696278"/>
                <a:gd name="connsiteX11" fmla="*/ 1643062 w 9995217"/>
                <a:gd name="connsiteY11" fmla="*/ 624840 h 696278"/>
                <a:gd name="connsiteX12" fmla="*/ 1843087 w 9995217"/>
                <a:gd name="connsiteY12" fmla="*/ 610553 h 696278"/>
                <a:gd name="connsiteX13" fmla="*/ 2657475 w 9995217"/>
                <a:gd name="connsiteY13" fmla="*/ 581978 h 696278"/>
                <a:gd name="connsiteX14" fmla="*/ 2800350 w 9995217"/>
                <a:gd name="connsiteY14" fmla="*/ 553403 h 696278"/>
                <a:gd name="connsiteX15" fmla="*/ 3143250 w 9995217"/>
                <a:gd name="connsiteY15" fmla="*/ 553403 h 696278"/>
                <a:gd name="connsiteX16" fmla="*/ 3584257 w 9995217"/>
                <a:gd name="connsiteY16" fmla="*/ 548640 h 696278"/>
                <a:gd name="connsiteX17" fmla="*/ 4488497 w 9995217"/>
                <a:gd name="connsiteY17" fmla="*/ 538480 h 696278"/>
                <a:gd name="connsiteX18" fmla="*/ 5057457 w 9995217"/>
                <a:gd name="connsiteY18" fmla="*/ 508000 h 696278"/>
                <a:gd name="connsiteX19" fmla="*/ 5585777 w 9995217"/>
                <a:gd name="connsiteY19" fmla="*/ 406400 h 696278"/>
                <a:gd name="connsiteX20" fmla="*/ 6408737 w 9995217"/>
                <a:gd name="connsiteY20" fmla="*/ 325120 h 696278"/>
                <a:gd name="connsiteX21" fmla="*/ 6906577 w 9995217"/>
                <a:gd name="connsiteY21" fmla="*/ 233680 h 696278"/>
                <a:gd name="connsiteX22" fmla="*/ 7516177 w 9995217"/>
                <a:gd name="connsiteY22" fmla="*/ 213360 h 696278"/>
                <a:gd name="connsiteX23" fmla="*/ 7831137 w 9995217"/>
                <a:gd name="connsiteY23" fmla="*/ 162560 h 696278"/>
                <a:gd name="connsiteX24" fmla="*/ 8024177 w 9995217"/>
                <a:gd name="connsiteY24" fmla="*/ 0 h 696278"/>
                <a:gd name="connsiteX25" fmla="*/ 8633777 w 9995217"/>
                <a:gd name="connsiteY25" fmla="*/ 142240 h 696278"/>
                <a:gd name="connsiteX26" fmla="*/ 9172257 w 9995217"/>
                <a:gd name="connsiteY26" fmla="*/ 243840 h 696278"/>
                <a:gd name="connsiteX27" fmla="*/ 9385617 w 9995217"/>
                <a:gd name="connsiteY27" fmla="*/ 274320 h 696278"/>
                <a:gd name="connsiteX28" fmla="*/ 9609137 w 9995217"/>
                <a:gd name="connsiteY28" fmla="*/ 375920 h 696278"/>
                <a:gd name="connsiteX29" fmla="*/ 9995217 w 9995217"/>
                <a:gd name="connsiteY29" fmla="*/ 335280 h 696278"/>
                <a:gd name="connsiteX0" fmla="*/ 0 w 9995217"/>
                <a:gd name="connsiteY0" fmla="*/ 310515 h 683961"/>
                <a:gd name="connsiteX1" fmla="*/ 471487 w 9995217"/>
                <a:gd name="connsiteY1" fmla="*/ 524828 h 683961"/>
                <a:gd name="connsiteX2" fmla="*/ 471487 w 9995217"/>
                <a:gd name="connsiteY2" fmla="*/ 524828 h 683961"/>
                <a:gd name="connsiteX3" fmla="*/ 600075 w 9995217"/>
                <a:gd name="connsiteY3" fmla="*/ 539115 h 683961"/>
                <a:gd name="connsiteX4" fmla="*/ 685800 w 9995217"/>
                <a:gd name="connsiteY4" fmla="*/ 567690 h 683961"/>
                <a:gd name="connsiteX5" fmla="*/ 771525 w 9995217"/>
                <a:gd name="connsiteY5" fmla="*/ 596265 h 683961"/>
                <a:gd name="connsiteX6" fmla="*/ 900112 w 9995217"/>
                <a:gd name="connsiteY6" fmla="*/ 639128 h 683961"/>
                <a:gd name="connsiteX7" fmla="*/ 942975 w 9995217"/>
                <a:gd name="connsiteY7" fmla="*/ 653415 h 683961"/>
                <a:gd name="connsiteX8" fmla="*/ 1057275 w 9995217"/>
                <a:gd name="connsiteY8" fmla="*/ 591023 h 683961"/>
                <a:gd name="connsiteX9" fmla="*/ 1343025 w 9995217"/>
                <a:gd name="connsiteY9" fmla="*/ 681990 h 683961"/>
                <a:gd name="connsiteX10" fmla="*/ 1528762 w 9995217"/>
                <a:gd name="connsiteY10" fmla="*/ 653415 h 683961"/>
                <a:gd name="connsiteX11" fmla="*/ 1643062 w 9995217"/>
                <a:gd name="connsiteY11" fmla="*/ 624840 h 683961"/>
                <a:gd name="connsiteX12" fmla="*/ 1843087 w 9995217"/>
                <a:gd name="connsiteY12" fmla="*/ 610553 h 683961"/>
                <a:gd name="connsiteX13" fmla="*/ 2657475 w 9995217"/>
                <a:gd name="connsiteY13" fmla="*/ 581978 h 683961"/>
                <a:gd name="connsiteX14" fmla="*/ 2800350 w 9995217"/>
                <a:gd name="connsiteY14" fmla="*/ 553403 h 683961"/>
                <a:gd name="connsiteX15" fmla="*/ 3143250 w 9995217"/>
                <a:gd name="connsiteY15" fmla="*/ 553403 h 683961"/>
                <a:gd name="connsiteX16" fmla="*/ 3584257 w 9995217"/>
                <a:gd name="connsiteY16" fmla="*/ 548640 h 683961"/>
                <a:gd name="connsiteX17" fmla="*/ 4488497 w 9995217"/>
                <a:gd name="connsiteY17" fmla="*/ 538480 h 683961"/>
                <a:gd name="connsiteX18" fmla="*/ 5057457 w 9995217"/>
                <a:gd name="connsiteY18" fmla="*/ 508000 h 683961"/>
                <a:gd name="connsiteX19" fmla="*/ 5585777 w 9995217"/>
                <a:gd name="connsiteY19" fmla="*/ 406400 h 683961"/>
                <a:gd name="connsiteX20" fmla="*/ 6408737 w 9995217"/>
                <a:gd name="connsiteY20" fmla="*/ 325120 h 683961"/>
                <a:gd name="connsiteX21" fmla="*/ 6906577 w 9995217"/>
                <a:gd name="connsiteY21" fmla="*/ 233680 h 683961"/>
                <a:gd name="connsiteX22" fmla="*/ 7516177 w 9995217"/>
                <a:gd name="connsiteY22" fmla="*/ 213360 h 683961"/>
                <a:gd name="connsiteX23" fmla="*/ 7831137 w 9995217"/>
                <a:gd name="connsiteY23" fmla="*/ 162560 h 683961"/>
                <a:gd name="connsiteX24" fmla="*/ 8024177 w 9995217"/>
                <a:gd name="connsiteY24" fmla="*/ 0 h 683961"/>
                <a:gd name="connsiteX25" fmla="*/ 8633777 w 9995217"/>
                <a:gd name="connsiteY25" fmla="*/ 142240 h 683961"/>
                <a:gd name="connsiteX26" fmla="*/ 9172257 w 9995217"/>
                <a:gd name="connsiteY26" fmla="*/ 243840 h 683961"/>
                <a:gd name="connsiteX27" fmla="*/ 9385617 w 9995217"/>
                <a:gd name="connsiteY27" fmla="*/ 274320 h 683961"/>
                <a:gd name="connsiteX28" fmla="*/ 9609137 w 9995217"/>
                <a:gd name="connsiteY28" fmla="*/ 375920 h 683961"/>
                <a:gd name="connsiteX29" fmla="*/ 9995217 w 9995217"/>
                <a:gd name="connsiteY29" fmla="*/ 335280 h 683961"/>
                <a:gd name="connsiteX0" fmla="*/ 0 w 9995217"/>
                <a:gd name="connsiteY0" fmla="*/ 310515 h 655483"/>
                <a:gd name="connsiteX1" fmla="*/ 471487 w 9995217"/>
                <a:gd name="connsiteY1" fmla="*/ 524828 h 655483"/>
                <a:gd name="connsiteX2" fmla="*/ 471487 w 9995217"/>
                <a:gd name="connsiteY2" fmla="*/ 524828 h 655483"/>
                <a:gd name="connsiteX3" fmla="*/ 600075 w 9995217"/>
                <a:gd name="connsiteY3" fmla="*/ 539115 h 655483"/>
                <a:gd name="connsiteX4" fmla="*/ 685800 w 9995217"/>
                <a:gd name="connsiteY4" fmla="*/ 567690 h 655483"/>
                <a:gd name="connsiteX5" fmla="*/ 771525 w 9995217"/>
                <a:gd name="connsiteY5" fmla="*/ 596265 h 655483"/>
                <a:gd name="connsiteX6" fmla="*/ 900112 w 9995217"/>
                <a:gd name="connsiteY6" fmla="*/ 639128 h 655483"/>
                <a:gd name="connsiteX7" fmla="*/ 942975 w 9995217"/>
                <a:gd name="connsiteY7" fmla="*/ 653415 h 655483"/>
                <a:gd name="connsiteX8" fmla="*/ 1057275 w 9995217"/>
                <a:gd name="connsiteY8" fmla="*/ 591023 h 655483"/>
                <a:gd name="connsiteX9" fmla="*/ 1349603 w 9995217"/>
                <a:gd name="connsiteY9" fmla="*/ 609628 h 655483"/>
                <a:gd name="connsiteX10" fmla="*/ 1528762 w 9995217"/>
                <a:gd name="connsiteY10" fmla="*/ 653415 h 655483"/>
                <a:gd name="connsiteX11" fmla="*/ 1643062 w 9995217"/>
                <a:gd name="connsiteY11" fmla="*/ 624840 h 655483"/>
                <a:gd name="connsiteX12" fmla="*/ 1843087 w 9995217"/>
                <a:gd name="connsiteY12" fmla="*/ 610553 h 655483"/>
                <a:gd name="connsiteX13" fmla="*/ 2657475 w 9995217"/>
                <a:gd name="connsiteY13" fmla="*/ 581978 h 655483"/>
                <a:gd name="connsiteX14" fmla="*/ 2800350 w 9995217"/>
                <a:gd name="connsiteY14" fmla="*/ 553403 h 655483"/>
                <a:gd name="connsiteX15" fmla="*/ 3143250 w 9995217"/>
                <a:gd name="connsiteY15" fmla="*/ 553403 h 655483"/>
                <a:gd name="connsiteX16" fmla="*/ 3584257 w 9995217"/>
                <a:gd name="connsiteY16" fmla="*/ 548640 h 655483"/>
                <a:gd name="connsiteX17" fmla="*/ 4488497 w 9995217"/>
                <a:gd name="connsiteY17" fmla="*/ 538480 h 655483"/>
                <a:gd name="connsiteX18" fmla="*/ 5057457 w 9995217"/>
                <a:gd name="connsiteY18" fmla="*/ 508000 h 655483"/>
                <a:gd name="connsiteX19" fmla="*/ 5585777 w 9995217"/>
                <a:gd name="connsiteY19" fmla="*/ 406400 h 655483"/>
                <a:gd name="connsiteX20" fmla="*/ 6408737 w 9995217"/>
                <a:gd name="connsiteY20" fmla="*/ 325120 h 655483"/>
                <a:gd name="connsiteX21" fmla="*/ 6906577 w 9995217"/>
                <a:gd name="connsiteY21" fmla="*/ 233680 h 655483"/>
                <a:gd name="connsiteX22" fmla="*/ 7516177 w 9995217"/>
                <a:gd name="connsiteY22" fmla="*/ 213360 h 655483"/>
                <a:gd name="connsiteX23" fmla="*/ 7831137 w 9995217"/>
                <a:gd name="connsiteY23" fmla="*/ 162560 h 655483"/>
                <a:gd name="connsiteX24" fmla="*/ 8024177 w 9995217"/>
                <a:gd name="connsiteY24" fmla="*/ 0 h 655483"/>
                <a:gd name="connsiteX25" fmla="*/ 8633777 w 9995217"/>
                <a:gd name="connsiteY25" fmla="*/ 142240 h 655483"/>
                <a:gd name="connsiteX26" fmla="*/ 9172257 w 9995217"/>
                <a:gd name="connsiteY26" fmla="*/ 243840 h 655483"/>
                <a:gd name="connsiteX27" fmla="*/ 9385617 w 9995217"/>
                <a:gd name="connsiteY27" fmla="*/ 274320 h 655483"/>
                <a:gd name="connsiteX28" fmla="*/ 9609137 w 9995217"/>
                <a:gd name="connsiteY28" fmla="*/ 375920 h 655483"/>
                <a:gd name="connsiteX29" fmla="*/ 9995217 w 9995217"/>
                <a:gd name="connsiteY29" fmla="*/ 335280 h 655483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657475 w 9995217"/>
                <a:gd name="connsiteY13" fmla="*/ 581978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217" h="653647">
                  <a:moveTo>
                    <a:pt x="0" y="310515"/>
                  </a:moveTo>
                  <a:lnTo>
                    <a:pt x="471487" y="524828"/>
                  </a:lnTo>
                  <a:lnTo>
                    <a:pt x="471487" y="524828"/>
                  </a:lnTo>
                  <a:cubicBezTo>
                    <a:pt x="514350" y="529590"/>
                    <a:pt x="557786" y="530657"/>
                    <a:pt x="600075" y="539115"/>
                  </a:cubicBezTo>
                  <a:cubicBezTo>
                    <a:pt x="629611" y="545022"/>
                    <a:pt x="657225" y="558165"/>
                    <a:pt x="685800" y="567690"/>
                  </a:cubicBezTo>
                  <a:lnTo>
                    <a:pt x="771525" y="596265"/>
                  </a:lnTo>
                  <a:lnTo>
                    <a:pt x="900112" y="639128"/>
                  </a:lnTo>
                  <a:cubicBezTo>
                    <a:pt x="914400" y="643891"/>
                    <a:pt x="870732" y="602226"/>
                    <a:pt x="896926" y="594209"/>
                  </a:cubicBezTo>
                  <a:cubicBezTo>
                    <a:pt x="923120" y="586192"/>
                    <a:pt x="979462" y="571569"/>
                    <a:pt x="1057275" y="591023"/>
                  </a:cubicBezTo>
                  <a:cubicBezTo>
                    <a:pt x="1152525" y="586260"/>
                    <a:pt x="1271022" y="599229"/>
                    <a:pt x="1349603" y="609628"/>
                  </a:cubicBezTo>
                  <a:cubicBezTo>
                    <a:pt x="1428184" y="620027"/>
                    <a:pt x="1479852" y="650880"/>
                    <a:pt x="1528762" y="653415"/>
                  </a:cubicBezTo>
                  <a:cubicBezTo>
                    <a:pt x="1577672" y="655950"/>
                    <a:pt x="1525755" y="637188"/>
                    <a:pt x="1643062" y="624840"/>
                  </a:cubicBezTo>
                  <a:cubicBezTo>
                    <a:pt x="1709540" y="617842"/>
                    <a:pt x="1776412" y="615315"/>
                    <a:pt x="1843087" y="610553"/>
                  </a:cubicBezTo>
                  <a:cubicBezTo>
                    <a:pt x="2153740" y="532887"/>
                    <a:pt x="1691302" y="643962"/>
                    <a:pt x="2440387" y="522772"/>
                  </a:cubicBezTo>
                  <a:cubicBezTo>
                    <a:pt x="2488332" y="515015"/>
                    <a:pt x="2751782" y="553403"/>
                    <a:pt x="2800350" y="553403"/>
                  </a:cubicBezTo>
                  <a:lnTo>
                    <a:pt x="3143250" y="553403"/>
                  </a:lnTo>
                  <a:lnTo>
                    <a:pt x="3584257" y="548640"/>
                  </a:lnTo>
                  <a:lnTo>
                    <a:pt x="4488497" y="538480"/>
                  </a:lnTo>
                  <a:lnTo>
                    <a:pt x="5057457" y="508000"/>
                  </a:lnTo>
                  <a:lnTo>
                    <a:pt x="5585777" y="406400"/>
                  </a:lnTo>
                  <a:lnTo>
                    <a:pt x="6408737" y="325120"/>
                  </a:lnTo>
                  <a:lnTo>
                    <a:pt x="6906577" y="233680"/>
                  </a:lnTo>
                  <a:lnTo>
                    <a:pt x="7516177" y="213360"/>
                  </a:lnTo>
                  <a:lnTo>
                    <a:pt x="7831137" y="162560"/>
                  </a:lnTo>
                  <a:lnTo>
                    <a:pt x="8024177" y="0"/>
                  </a:lnTo>
                  <a:lnTo>
                    <a:pt x="8633777" y="142240"/>
                  </a:lnTo>
                  <a:lnTo>
                    <a:pt x="9172257" y="243840"/>
                  </a:lnTo>
                  <a:lnTo>
                    <a:pt x="9385617" y="274320"/>
                  </a:lnTo>
                  <a:lnTo>
                    <a:pt x="9609137" y="375920"/>
                  </a:lnTo>
                  <a:lnTo>
                    <a:pt x="9995217" y="33528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87BBEAB5-0FEF-7843-4865-783CCBB4384E}"/>
                </a:ext>
              </a:extLst>
            </p:cNvPr>
            <p:cNvSpPr/>
            <p:nvPr/>
          </p:nvSpPr>
          <p:spPr>
            <a:xfrm>
              <a:off x="10027920" y="1774003"/>
              <a:ext cx="2204720" cy="254000"/>
            </a:xfrm>
            <a:custGeom>
              <a:avLst/>
              <a:gdLst>
                <a:gd name="connsiteX0" fmla="*/ 0 w 2204720"/>
                <a:gd name="connsiteY0" fmla="*/ 243840 h 254000"/>
                <a:gd name="connsiteX1" fmla="*/ 0 w 2204720"/>
                <a:gd name="connsiteY1" fmla="*/ 243840 h 254000"/>
                <a:gd name="connsiteX2" fmla="*/ 91440 w 2204720"/>
                <a:gd name="connsiteY2" fmla="*/ 254000 h 254000"/>
                <a:gd name="connsiteX3" fmla="*/ 294640 w 2204720"/>
                <a:gd name="connsiteY3" fmla="*/ 233680 h 254000"/>
                <a:gd name="connsiteX4" fmla="*/ 406400 w 2204720"/>
                <a:gd name="connsiteY4" fmla="*/ 213360 h 254000"/>
                <a:gd name="connsiteX5" fmla="*/ 508000 w 2204720"/>
                <a:gd name="connsiteY5" fmla="*/ 203200 h 254000"/>
                <a:gd name="connsiteX6" fmla="*/ 548640 w 2204720"/>
                <a:gd name="connsiteY6" fmla="*/ 193040 h 254000"/>
                <a:gd name="connsiteX7" fmla="*/ 579120 w 2204720"/>
                <a:gd name="connsiteY7" fmla="*/ 182880 h 254000"/>
                <a:gd name="connsiteX8" fmla="*/ 629920 w 2204720"/>
                <a:gd name="connsiteY8" fmla="*/ 172720 h 254000"/>
                <a:gd name="connsiteX9" fmla="*/ 670560 w 2204720"/>
                <a:gd name="connsiteY9" fmla="*/ 162560 h 254000"/>
                <a:gd name="connsiteX10" fmla="*/ 772160 w 2204720"/>
                <a:gd name="connsiteY10" fmla="*/ 142240 h 254000"/>
                <a:gd name="connsiteX11" fmla="*/ 863600 w 2204720"/>
                <a:gd name="connsiteY11" fmla="*/ 111760 h 254000"/>
                <a:gd name="connsiteX12" fmla="*/ 894080 w 2204720"/>
                <a:gd name="connsiteY12" fmla="*/ 101600 h 254000"/>
                <a:gd name="connsiteX13" fmla="*/ 944880 w 2204720"/>
                <a:gd name="connsiteY13" fmla="*/ 91440 h 254000"/>
                <a:gd name="connsiteX14" fmla="*/ 985520 w 2204720"/>
                <a:gd name="connsiteY14" fmla="*/ 81280 h 254000"/>
                <a:gd name="connsiteX15" fmla="*/ 1259840 w 2204720"/>
                <a:gd name="connsiteY15" fmla="*/ 60960 h 254000"/>
                <a:gd name="connsiteX16" fmla="*/ 1320800 w 2204720"/>
                <a:gd name="connsiteY16" fmla="*/ 50800 h 254000"/>
                <a:gd name="connsiteX17" fmla="*/ 1371600 w 2204720"/>
                <a:gd name="connsiteY17" fmla="*/ 40640 h 254000"/>
                <a:gd name="connsiteX18" fmla="*/ 1503680 w 2204720"/>
                <a:gd name="connsiteY18" fmla="*/ 30480 h 254000"/>
                <a:gd name="connsiteX19" fmla="*/ 1544320 w 2204720"/>
                <a:gd name="connsiteY19" fmla="*/ 20320 h 254000"/>
                <a:gd name="connsiteX20" fmla="*/ 1656080 w 2204720"/>
                <a:gd name="connsiteY20" fmla="*/ 0 h 254000"/>
                <a:gd name="connsiteX21" fmla="*/ 1930400 w 2204720"/>
                <a:gd name="connsiteY21" fmla="*/ 10160 h 254000"/>
                <a:gd name="connsiteX22" fmla="*/ 1960880 w 2204720"/>
                <a:gd name="connsiteY22" fmla="*/ 20320 h 254000"/>
                <a:gd name="connsiteX23" fmla="*/ 2204720 w 2204720"/>
                <a:gd name="connsiteY23" fmla="*/ 20320 h 254000"/>
                <a:gd name="connsiteX24" fmla="*/ 2204720 w 2204720"/>
                <a:gd name="connsiteY24" fmla="*/ 2032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04720" h="254000">
                  <a:moveTo>
                    <a:pt x="0" y="243840"/>
                  </a:moveTo>
                  <a:lnTo>
                    <a:pt x="0" y="243840"/>
                  </a:lnTo>
                  <a:cubicBezTo>
                    <a:pt x="30480" y="247227"/>
                    <a:pt x="60772" y="254000"/>
                    <a:pt x="91440" y="254000"/>
                  </a:cubicBezTo>
                  <a:cubicBezTo>
                    <a:pt x="145168" y="254000"/>
                    <a:pt x="235248" y="243579"/>
                    <a:pt x="294640" y="233680"/>
                  </a:cubicBezTo>
                  <a:cubicBezTo>
                    <a:pt x="357060" y="223277"/>
                    <a:pt x="338641" y="221830"/>
                    <a:pt x="406400" y="213360"/>
                  </a:cubicBezTo>
                  <a:cubicBezTo>
                    <a:pt x="440173" y="209138"/>
                    <a:pt x="474133" y="206587"/>
                    <a:pt x="508000" y="203200"/>
                  </a:cubicBezTo>
                  <a:cubicBezTo>
                    <a:pt x="521547" y="199813"/>
                    <a:pt x="535214" y="196876"/>
                    <a:pt x="548640" y="193040"/>
                  </a:cubicBezTo>
                  <a:cubicBezTo>
                    <a:pt x="558938" y="190098"/>
                    <a:pt x="568730" y="185477"/>
                    <a:pt x="579120" y="182880"/>
                  </a:cubicBezTo>
                  <a:cubicBezTo>
                    <a:pt x="595873" y="178692"/>
                    <a:pt x="613063" y="176466"/>
                    <a:pt x="629920" y="172720"/>
                  </a:cubicBezTo>
                  <a:cubicBezTo>
                    <a:pt x="643551" y="169691"/>
                    <a:pt x="656906" y="165486"/>
                    <a:pt x="670560" y="162560"/>
                  </a:cubicBezTo>
                  <a:cubicBezTo>
                    <a:pt x="704331" y="155323"/>
                    <a:pt x="739395" y="153162"/>
                    <a:pt x="772160" y="142240"/>
                  </a:cubicBezTo>
                  <a:lnTo>
                    <a:pt x="863600" y="111760"/>
                  </a:lnTo>
                  <a:cubicBezTo>
                    <a:pt x="873760" y="108373"/>
                    <a:pt x="883578" y="103700"/>
                    <a:pt x="894080" y="101600"/>
                  </a:cubicBezTo>
                  <a:cubicBezTo>
                    <a:pt x="911013" y="98213"/>
                    <a:pt x="928023" y="95186"/>
                    <a:pt x="944880" y="91440"/>
                  </a:cubicBezTo>
                  <a:cubicBezTo>
                    <a:pt x="958511" y="88411"/>
                    <a:pt x="971782" y="83778"/>
                    <a:pt x="985520" y="81280"/>
                  </a:cubicBezTo>
                  <a:cubicBezTo>
                    <a:pt x="1082912" y="63572"/>
                    <a:pt x="1148448" y="66530"/>
                    <a:pt x="1259840" y="60960"/>
                  </a:cubicBezTo>
                  <a:lnTo>
                    <a:pt x="1320800" y="50800"/>
                  </a:lnTo>
                  <a:cubicBezTo>
                    <a:pt x="1337790" y="47711"/>
                    <a:pt x="1354437" y="42547"/>
                    <a:pt x="1371600" y="40640"/>
                  </a:cubicBezTo>
                  <a:cubicBezTo>
                    <a:pt x="1415487" y="35764"/>
                    <a:pt x="1459653" y="33867"/>
                    <a:pt x="1503680" y="30480"/>
                  </a:cubicBezTo>
                  <a:cubicBezTo>
                    <a:pt x="1517227" y="27093"/>
                    <a:pt x="1530689" y="23349"/>
                    <a:pt x="1544320" y="20320"/>
                  </a:cubicBezTo>
                  <a:cubicBezTo>
                    <a:pt x="1586920" y="10853"/>
                    <a:pt x="1611966" y="7352"/>
                    <a:pt x="1656080" y="0"/>
                  </a:cubicBezTo>
                  <a:cubicBezTo>
                    <a:pt x="1747520" y="3387"/>
                    <a:pt x="1839100" y="4073"/>
                    <a:pt x="1930400" y="10160"/>
                  </a:cubicBezTo>
                  <a:cubicBezTo>
                    <a:pt x="1941086" y="10872"/>
                    <a:pt x="1950178" y="19924"/>
                    <a:pt x="1960880" y="20320"/>
                  </a:cubicBezTo>
                  <a:cubicBezTo>
                    <a:pt x="2042104" y="23328"/>
                    <a:pt x="2123440" y="20320"/>
                    <a:pt x="2204720" y="20320"/>
                  </a:cubicBezTo>
                  <a:lnTo>
                    <a:pt x="2204720" y="2032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56DCC7F-0918-A4F9-0DD8-76DA3594C99E}"/>
              </a:ext>
            </a:extLst>
          </p:cNvPr>
          <p:cNvGrpSpPr/>
          <p:nvPr/>
        </p:nvGrpSpPr>
        <p:grpSpPr>
          <a:xfrm>
            <a:off x="7488506" y="5104495"/>
            <a:ext cx="4460972" cy="323165"/>
            <a:chOff x="6580607" y="4918496"/>
            <a:chExt cx="4460972" cy="323165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891C228-30AF-9ED8-2043-91D03EC97360}"/>
                </a:ext>
              </a:extLst>
            </p:cNvPr>
            <p:cNvSpPr/>
            <p:nvPr/>
          </p:nvSpPr>
          <p:spPr>
            <a:xfrm>
              <a:off x="6580607" y="4937063"/>
              <a:ext cx="389744" cy="29362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867AFCE-02AD-A232-517F-758A687B2A51}"/>
                </a:ext>
              </a:extLst>
            </p:cNvPr>
            <p:cNvSpPr txBox="1"/>
            <p:nvPr/>
          </p:nvSpPr>
          <p:spPr>
            <a:xfrm>
              <a:off x="7065811" y="4918496"/>
              <a:ext cx="39757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Plantación de pinar para frenar la erosión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D396073A-711C-8E57-A874-85C3E0E637E7}"/>
              </a:ext>
            </a:extLst>
          </p:cNvPr>
          <p:cNvGrpSpPr/>
          <p:nvPr/>
        </p:nvGrpSpPr>
        <p:grpSpPr>
          <a:xfrm>
            <a:off x="7488506" y="5488899"/>
            <a:ext cx="4602037" cy="323165"/>
            <a:chOff x="6580607" y="5353364"/>
            <a:chExt cx="4602037" cy="323165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EA74CCB2-613B-3C5B-F376-9488999CA5C0}"/>
                </a:ext>
              </a:extLst>
            </p:cNvPr>
            <p:cNvSpPr/>
            <p:nvPr/>
          </p:nvSpPr>
          <p:spPr>
            <a:xfrm>
              <a:off x="6580607" y="5368133"/>
              <a:ext cx="389744" cy="2936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750B75E0-FB9A-E1CA-25ED-834834E83AE8}"/>
                </a:ext>
              </a:extLst>
            </p:cNvPr>
            <p:cNvSpPr txBox="1"/>
            <p:nvPr/>
          </p:nvSpPr>
          <p:spPr>
            <a:xfrm>
              <a:off x="7065811" y="5353364"/>
              <a:ext cx="411683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Estación de esquí para activar la economía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5216FD0A-6FFA-DF4D-E5E8-742925F1CAC8}"/>
              </a:ext>
            </a:extLst>
          </p:cNvPr>
          <p:cNvGrpSpPr/>
          <p:nvPr/>
        </p:nvGrpSpPr>
        <p:grpSpPr>
          <a:xfrm>
            <a:off x="7488506" y="5873303"/>
            <a:ext cx="3669089" cy="323165"/>
            <a:chOff x="6580607" y="5773088"/>
            <a:chExt cx="3669089" cy="323165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2A6AD075-1A0F-C35B-56DE-EDAA03B861D6}"/>
                </a:ext>
              </a:extLst>
            </p:cNvPr>
            <p:cNvSpPr/>
            <p:nvPr/>
          </p:nvSpPr>
          <p:spPr>
            <a:xfrm>
              <a:off x="6580607" y="5787857"/>
              <a:ext cx="389744" cy="2936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EB8AD6E1-A099-D95E-8283-CDD90AF79A34}"/>
                </a:ext>
              </a:extLst>
            </p:cNvPr>
            <p:cNvSpPr txBox="1"/>
            <p:nvPr/>
          </p:nvSpPr>
          <p:spPr>
            <a:xfrm>
              <a:off x="7065811" y="5773088"/>
              <a:ext cx="31838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Núcleo urbano asociado al esquí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FDA0827-955D-692A-6EBB-7D420A3E8839}"/>
              </a:ext>
            </a:extLst>
          </p:cNvPr>
          <p:cNvGrpSpPr/>
          <p:nvPr/>
        </p:nvGrpSpPr>
        <p:grpSpPr>
          <a:xfrm>
            <a:off x="7488506" y="6257707"/>
            <a:ext cx="2345009" cy="323165"/>
            <a:chOff x="6580607" y="6252773"/>
            <a:chExt cx="2345009" cy="323165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52C9945-C399-122F-5554-151504195D3D}"/>
                </a:ext>
              </a:extLst>
            </p:cNvPr>
            <p:cNvSpPr/>
            <p:nvPr/>
          </p:nvSpPr>
          <p:spPr>
            <a:xfrm>
              <a:off x="6580607" y="6267542"/>
              <a:ext cx="389744" cy="293626"/>
            </a:xfrm>
            <a:prstGeom prst="rect">
              <a:avLst/>
            </a:prstGeom>
            <a:noFill/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812BB45C-B77B-36B6-64DD-3BBC7C4DF854}"/>
                </a:ext>
              </a:extLst>
            </p:cNvPr>
            <p:cNvSpPr txBox="1"/>
            <p:nvPr/>
          </p:nvSpPr>
          <p:spPr>
            <a:xfrm>
              <a:off x="7065811" y="6252773"/>
              <a:ext cx="18598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Espacio protegido</a:t>
              </a:r>
            </a:p>
          </p:txBody>
        </p:sp>
      </p:grp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CD123D3-339A-09CB-4AE7-4FFE911AA21D}"/>
              </a:ext>
            </a:extLst>
          </p:cNvPr>
          <p:cNvSpPr txBox="1"/>
          <p:nvPr/>
        </p:nvSpPr>
        <p:spPr>
          <a:xfrm>
            <a:off x="518921" y="140204"/>
            <a:ext cx="3207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500" b="1">
                <a:effectLst>
                  <a:glow rad="190500">
                    <a:schemeClr val="bg1">
                      <a:alpha val="42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800" dirty="0">
                <a:effectLst>
                  <a:glow rad="190500">
                    <a:srgbClr val="FFC000">
                      <a:alpha val="86000"/>
                    </a:srgbClr>
                  </a:glow>
                </a:effectLst>
              </a:rPr>
              <a:t>No podemos controlar un sistema cambiando parámetros específicos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91F4269E-8CB2-8566-0E6B-7DCB8BF26C11}"/>
              </a:ext>
            </a:extLst>
          </p:cNvPr>
          <p:cNvGrpSpPr/>
          <p:nvPr/>
        </p:nvGrpSpPr>
        <p:grpSpPr>
          <a:xfrm>
            <a:off x="137928" y="1063534"/>
            <a:ext cx="4260628" cy="853980"/>
            <a:chOff x="137928" y="1063534"/>
            <a:chExt cx="4260628" cy="853980"/>
          </a:xfrm>
        </p:grpSpPr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D6A1DAD2-CA39-E314-46C8-D5D858D80DA0}"/>
                </a:ext>
              </a:extLst>
            </p:cNvPr>
            <p:cNvSpPr txBox="1"/>
            <p:nvPr/>
          </p:nvSpPr>
          <p:spPr>
            <a:xfrm>
              <a:off x="137928" y="1332739"/>
              <a:ext cx="1838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/>
                <a:t>Efecto limitado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5C6AFA7D-B9E0-EAA5-D5C6-95CD7363574D}"/>
                </a:ext>
              </a:extLst>
            </p:cNvPr>
            <p:cNvSpPr txBox="1"/>
            <p:nvPr/>
          </p:nvSpPr>
          <p:spPr>
            <a:xfrm>
              <a:off x="2022525" y="1332739"/>
              <a:ext cx="23760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/>
                <a:t>Consecuencias en otros elementos</a:t>
              </a:r>
            </a:p>
          </p:txBody>
        </p: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EB33A03C-A202-6F9B-C1F6-93FFF44CDDC3}"/>
                </a:ext>
              </a:extLst>
            </p:cNvPr>
            <p:cNvCxnSpPr/>
            <p:nvPr/>
          </p:nvCxnSpPr>
          <p:spPr>
            <a:xfrm flipH="1">
              <a:off x="1358283" y="1063534"/>
              <a:ext cx="488272" cy="269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4D1F97B4-3CE4-156C-8047-FF1D8AACBDFD}"/>
                </a:ext>
              </a:extLst>
            </p:cNvPr>
            <p:cNvCxnSpPr>
              <a:cxnSpLocks/>
            </p:cNvCxnSpPr>
            <p:nvPr/>
          </p:nvCxnSpPr>
          <p:spPr>
            <a:xfrm>
              <a:off x="1846555" y="1079717"/>
              <a:ext cx="497150" cy="25191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Cloud Callout 3">
            <a:extLst>
              <a:ext uri="{FF2B5EF4-FFF2-40B4-BE49-F238E27FC236}">
                <a16:creationId xmlns:a16="http://schemas.microsoft.com/office/drawing/2014/main" id="{AF5ECD9C-8E28-F64C-EAF0-6EC04BB7C1F1}"/>
              </a:ext>
            </a:extLst>
          </p:cNvPr>
          <p:cNvSpPr/>
          <p:nvPr/>
        </p:nvSpPr>
        <p:spPr>
          <a:xfrm>
            <a:off x="10073821" y="3429001"/>
            <a:ext cx="2204720" cy="1400998"/>
          </a:xfrm>
          <a:prstGeom prst="cloudCallout">
            <a:avLst>
              <a:gd name="adj1" fmla="val 63509"/>
              <a:gd name="adj2" fmla="val 58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diría D. Meadows sobre este territorio?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4836778-688A-41B3-5D16-64DEB15066BB}"/>
              </a:ext>
            </a:extLst>
          </p:cNvPr>
          <p:cNvGrpSpPr/>
          <p:nvPr/>
        </p:nvGrpSpPr>
        <p:grpSpPr>
          <a:xfrm>
            <a:off x="462981" y="3621124"/>
            <a:ext cx="1648444" cy="1011654"/>
            <a:chOff x="462981" y="3621124"/>
            <a:chExt cx="1648444" cy="1011654"/>
          </a:xfrm>
        </p:grpSpPr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F7FA283E-D57C-D97D-8A0E-41A72A1CD4ED}"/>
                </a:ext>
              </a:extLst>
            </p:cNvPr>
            <p:cNvSpPr txBox="1"/>
            <p:nvPr/>
          </p:nvSpPr>
          <p:spPr>
            <a:xfrm>
              <a:off x="559157" y="3621124"/>
              <a:ext cx="1376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/>
                <a:t>Incendios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47664C95-D7E8-DD30-E7A2-5AA33A141499}"/>
                </a:ext>
              </a:extLst>
            </p:cNvPr>
            <p:cNvSpPr txBox="1"/>
            <p:nvPr/>
          </p:nvSpPr>
          <p:spPr>
            <a:xfrm>
              <a:off x="559157" y="3964024"/>
              <a:ext cx="1376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/>
                <a:t>Plagas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6497C845-A529-9A28-0BE4-8D8B7576B0BD}"/>
                </a:ext>
              </a:extLst>
            </p:cNvPr>
            <p:cNvSpPr txBox="1"/>
            <p:nvPr/>
          </p:nvSpPr>
          <p:spPr>
            <a:xfrm>
              <a:off x="559157" y="4294224"/>
              <a:ext cx="1552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/>
                <a:t>Decaimiento</a:t>
              </a:r>
            </a:p>
          </p:txBody>
        </p:sp>
        <p:cxnSp>
          <p:nvCxnSpPr>
            <p:cNvPr id="59" name="Conector recto de flecha 58">
              <a:extLst>
                <a:ext uri="{FF2B5EF4-FFF2-40B4-BE49-F238E27FC236}">
                  <a16:creationId xmlns:a16="http://schemas.microsoft.com/office/drawing/2014/main" id="{726BD932-C7DF-E8BF-57E9-A4540ED689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981" y="3734321"/>
              <a:ext cx="9635" cy="729180"/>
            </a:xfrm>
            <a:prstGeom prst="straightConnector1">
              <a:avLst/>
            </a:prstGeom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0C4C4DB-B65E-8ADC-1D72-692FC11F44AF}"/>
              </a:ext>
            </a:extLst>
          </p:cNvPr>
          <p:cNvSpPr txBox="1"/>
          <p:nvPr/>
        </p:nvSpPr>
        <p:spPr>
          <a:xfrm>
            <a:off x="1247306" y="6206025"/>
            <a:ext cx="2470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s-ES" sz="1600" dirty="0"/>
              <a:t>Altera ciclo hidrológico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AB7AD1E-D2E8-169F-BE21-B225A54A8093}"/>
              </a:ext>
            </a:extLst>
          </p:cNvPr>
          <p:cNvSpPr txBox="1"/>
          <p:nvPr/>
        </p:nvSpPr>
        <p:spPr>
          <a:xfrm>
            <a:off x="2723785" y="3853429"/>
            <a:ext cx="209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/>
              <a:t>Dependencia económica exclusiva del esquí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C3A0FDB0-0272-20CD-3750-8875739E244D}"/>
              </a:ext>
            </a:extLst>
          </p:cNvPr>
          <p:cNvSpPr txBox="1"/>
          <p:nvPr/>
        </p:nvSpPr>
        <p:spPr>
          <a:xfrm>
            <a:off x="5436928" y="2343938"/>
            <a:ext cx="2098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/>
              <a:t>Inversiones constantes</a:t>
            </a: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89235EFD-7780-AF7C-4D01-CA4018AC85D4}"/>
              </a:ext>
            </a:extLst>
          </p:cNvPr>
          <p:cNvGrpSpPr/>
          <p:nvPr/>
        </p:nvGrpSpPr>
        <p:grpSpPr>
          <a:xfrm>
            <a:off x="10188118" y="2288533"/>
            <a:ext cx="1931957" cy="956734"/>
            <a:chOff x="9895507" y="2429676"/>
            <a:chExt cx="1931957" cy="956734"/>
          </a:xfrm>
        </p:grpSpPr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FF0F486C-7C7D-3095-2819-8383E962DAE8}"/>
                </a:ext>
              </a:extLst>
            </p:cNvPr>
            <p:cNvSpPr txBox="1"/>
            <p:nvPr/>
          </p:nvSpPr>
          <p:spPr>
            <a:xfrm>
              <a:off x="9988498" y="2429676"/>
              <a:ext cx="1838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/>
                <a:t>Presión turística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2E6D3747-AC28-1DF5-CCDA-8461D6E2B23F}"/>
                </a:ext>
              </a:extLst>
            </p:cNvPr>
            <p:cNvSpPr txBox="1"/>
            <p:nvPr/>
          </p:nvSpPr>
          <p:spPr>
            <a:xfrm>
              <a:off x="9988498" y="2801635"/>
              <a:ext cx="18389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/>
                <a:t>Superpoblación ungulados</a:t>
              </a:r>
            </a:p>
          </p:txBody>
        </p: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A786DE15-15BF-F7E9-D86B-24664A8361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95507" y="2518298"/>
              <a:ext cx="9635" cy="729180"/>
            </a:xfrm>
            <a:prstGeom prst="straightConnector1">
              <a:avLst/>
            </a:prstGeom>
            <a:ln w="508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D049A7E8-F821-33FE-DF12-8403CFF11637}"/>
              </a:ext>
            </a:extLst>
          </p:cNvPr>
          <p:cNvSpPr txBox="1"/>
          <p:nvPr/>
        </p:nvSpPr>
        <p:spPr>
          <a:xfrm>
            <a:off x="4582160" y="140204"/>
            <a:ext cx="3369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500" b="1">
                <a:effectLst>
                  <a:glow rad="190500">
                    <a:schemeClr val="bg1">
                      <a:alpha val="42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800" dirty="0">
                <a:effectLst>
                  <a:glow rad="190500">
                    <a:schemeClr val="accent6">
                      <a:lumMod val="20000"/>
                      <a:lumOff val="80000"/>
                      <a:alpha val="86000"/>
                    </a:schemeClr>
                  </a:glow>
                </a:effectLst>
              </a:rPr>
              <a:t>Beneficiar a unos elementos frente a otros es perjudicial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92E6D005-003A-F6B8-6E5F-88BE0DF372C1}"/>
              </a:ext>
            </a:extLst>
          </p:cNvPr>
          <p:cNvGrpSpPr/>
          <p:nvPr/>
        </p:nvGrpSpPr>
        <p:grpSpPr>
          <a:xfrm>
            <a:off x="4675925" y="811439"/>
            <a:ext cx="2763388" cy="607759"/>
            <a:chOff x="8558951" y="811439"/>
            <a:chExt cx="2763388" cy="607759"/>
          </a:xfrm>
        </p:grpSpPr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7BA465BC-6862-D7EF-9DA1-B8C547CA9247}"/>
                </a:ext>
              </a:extLst>
            </p:cNvPr>
            <p:cNvSpPr txBox="1"/>
            <p:nvPr/>
          </p:nvSpPr>
          <p:spPr>
            <a:xfrm>
              <a:off x="8558951" y="1080644"/>
              <a:ext cx="18389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Hipertrofia</a:t>
              </a:r>
            </a:p>
          </p:txBody>
        </p:sp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CEE5BE37-7B93-B346-6210-E18A939EFBA0}"/>
                </a:ext>
              </a:extLst>
            </p:cNvPr>
            <p:cNvSpPr txBox="1"/>
            <p:nvPr/>
          </p:nvSpPr>
          <p:spPr>
            <a:xfrm>
              <a:off x="10121032" y="1080643"/>
              <a:ext cx="12013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Atrofia</a:t>
              </a:r>
            </a:p>
          </p:txBody>
        </p:sp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F6F1FC64-7952-210A-334D-E09C17C2A876}"/>
                </a:ext>
              </a:extLst>
            </p:cNvPr>
            <p:cNvCxnSpPr/>
            <p:nvPr/>
          </p:nvCxnSpPr>
          <p:spPr>
            <a:xfrm flipH="1">
              <a:off x="9779306" y="811439"/>
              <a:ext cx="488272" cy="269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>
              <a:extLst>
                <a:ext uri="{FF2B5EF4-FFF2-40B4-BE49-F238E27FC236}">
                  <a16:creationId xmlns:a16="http://schemas.microsoft.com/office/drawing/2014/main" id="{39871226-34BC-2779-F50E-66026A124768}"/>
                </a:ext>
              </a:extLst>
            </p:cNvPr>
            <p:cNvCxnSpPr>
              <a:cxnSpLocks/>
            </p:cNvCxnSpPr>
            <p:nvPr/>
          </p:nvCxnSpPr>
          <p:spPr>
            <a:xfrm>
              <a:off x="10267578" y="827622"/>
              <a:ext cx="497150" cy="25191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01EE91F9-26F3-FEFA-8904-FC9A9D413981}"/>
              </a:ext>
            </a:extLst>
          </p:cNvPr>
          <p:cNvGrpSpPr/>
          <p:nvPr/>
        </p:nvGrpSpPr>
        <p:grpSpPr>
          <a:xfrm>
            <a:off x="7674652" y="2653629"/>
            <a:ext cx="1358163" cy="364378"/>
            <a:chOff x="6833561" y="2920508"/>
            <a:chExt cx="1358163" cy="364378"/>
          </a:xfrm>
        </p:grpSpPr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5DD02994-7F9E-FBFB-1904-2F543F517E9A}"/>
                </a:ext>
              </a:extLst>
            </p:cNvPr>
            <p:cNvSpPr txBox="1"/>
            <p:nvPr/>
          </p:nvSpPr>
          <p:spPr>
            <a:xfrm>
              <a:off x="6833561" y="2920508"/>
              <a:ext cx="1358163" cy="34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Ganadería</a:t>
              </a:r>
            </a:p>
          </p:txBody>
        </p:sp>
        <p:cxnSp>
          <p:nvCxnSpPr>
            <p:cNvPr id="75" name="Conector recto de flecha 74">
              <a:extLst>
                <a:ext uri="{FF2B5EF4-FFF2-40B4-BE49-F238E27FC236}">
                  <a16:creationId xmlns:a16="http://schemas.microsoft.com/office/drawing/2014/main" id="{D759E855-D065-C20D-A52D-C3A26111BE85}"/>
                </a:ext>
              </a:extLst>
            </p:cNvPr>
            <p:cNvCxnSpPr>
              <a:cxnSpLocks/>
            </p:cNvCxnSpPr>
            <p:nvPr/>
          </p:nvCxnSpPr>
          <p:spPr>
            <a:xfrm>
              <a:off x="6850979" y="2942188"/>
              <a:ext cx="0" cy="342698"/>
            </a:xfrm>
            <a:prstGeom prst="straightConnector1">
              <a:avLst/>
            </a:prstGeom>
            <a:ln w="50800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uadroTexto 75">
            <a:extLst>
              <a:ext uri="{FF2B5EF4-FFF2-40B4-BE49-F238E27FC236}">
                <a16:creationId xmlns:a16="http://schemas.microsoft.com/office/drawing/2014/main" id="{EA92C69C-F840-AEDE-1CDF-91EEBA0BABB6}"/>
              </a:ext>
            </a:extLst>
          </p:cNvPr>
          <p:cNvSpPr txBox="1"/>
          <p:nvPr/>
        </p:nvSpPr>
        <p:spPr>
          <a:xfrm>
            <a:off x="5033893" y="3165924"/>
            <a:ext cx="2054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6">
                      <a:lumMod val="20000"/>
                      <a:lumOff val="80000"/>
                      <a:alpha val="86000"/>
                    </a:schemeClr>
                  </a:glow>
                </a:effectLst>
              </a:rPr>
              <a:t>Hiperdependencia del clima</a:t>
            </a:r>
          </a:p>
        </p:txBody>
      </p:sp>
      <p:grpSp>
        <p:nvGrpSpPr>
          <p:cNvPr id="77" name="Grupo 76">
            <a:extLst>
              <a:ext uri="{FF2B5EF4-FFF2-40B4-BE49-F238E27FC236}">
                <a16:creationId xmlns:a16="http://schemas.microsoft.com/office/drawing/2014/main" id="{83A60BA0-718A-BAAD-71AB-9FB43E5918B4}"/>
              </a:ext>
            </a:extLst>
          </p:cNvPr>
          <p:cNvGrpSpPr/>
          <p:nvPr/>
        </p:nvGrpSpPr>
        <p:grpSpPr>
          <a:xfrm>
            <a:off x="9025164" y="3260489"/>
            <a:ext cx="1463733" cy="830997"/>
            <a:chOff x="6727991" y="2920508"/>
            <a:chExt cx="1463733" cy="830997"/>
          </a:xfrm>
        </p:grpSpPr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1ACFCE45-EBFF-6314-EE5D-98EBB8D2C134}"/>
                </a:ext>
              </a:extLst>
            </p:cNvPr>
            <p:cNvSpPr txBox="1"/>
            <p:nvPr/>
          </p:nvSpPr>
          <p:spPr>
            <a:xfrm>
              <a:off x="6833561" y="2920508"/>
              <a:ext cx="13581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Ganadería</a:t>
              </a:r>
            </a:p>
            <a:p>
              <a:pPr algn="l"/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Caza</a:t>
              </a:r>
            </a:p>
            <a:p>
              <a:pPr algn="l"/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Agricultura</a:t>
              </a:r>
            </a:p>
          </p:txBody>
        </p:sp>
        <p:cxnSp>
          <p:nvCxnSpPr>
            <p:cNvPr id="79" name="Conector recto de flecha 78">
              <a:extLst>
                <a:ext uri="{FF2B5EF4-FFF2-40B4-BE49-F238E27FC236}">
                  <a16:creationId xmlns:a16="http://schemas.microsoft.com/office/drawing/2014/main" id="{C76E9778-0DA2-89BF-9A51-BE11651DC23A}"/>
                </a:ext>
              </a:extLst>
            </p:cNvPr>
            <p:cNvCxnSpPr>
              <a:cxnSpLocks/>
            </p:cNvCxnSpPr>
            <p:nvPr/>
          </p:nvCxnSpPr>
          <p:spPr>
            <a:xfrm>
              <a:off x="6727991" y="2968923"/>
              <a:ext cx="0" cy="782582"/>
            </a:xfrm>
            <a:prstGeom prst="straightConnector1">
              <a:avLst/>
            </a:prstGeom>
            <a:ln w="50800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E598F28F-743E-3373-EFAD-BFD631E27055}"/>
              </a:ext>
            </a:extLst>
          </p:cNvPr>
          <p:cNvGrpSpPr/>
          <p:nvPr/>
        </p:nvGrpSpPr>
        <p:grpSpPr>
          <a:xfrm>
            <a:off x="4052947" y="5743381"/>
            <a:ext cx="1448321" cy="584775"/>
            <a:chOff x="6743403" y="2920508"/>
            <a:chExt cx="1448321" cy="584775"/>
          </a:xfrm>
        </p:grpSpPr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7592B884-B2E8-1678-D043-A6FAE39230FB}"/>
                </a:ext>
              </a:extLst>
            </p:cNvPr>
            <p:cNvSpPr txBox="1"/>
            <p:nvPr/>
          </p:nvSpPr>
          <p:spPr>
            <a:xfrm>
              <a:off x="6833561" y="2920508"/>
              <a:ext cx="1358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Diversidad</a:t>
              </a:r>
            </a:p>
            <a:p>
              <a:pPr algn="l"/>
              <a:r>
                <a:rPr lang="es-ES" sz="16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Servicios</a:t>
              </a:r>
            </a:p>
          </p:txBody>
        </p:sp>
        <p:cxnSp>
          <p:nvCxnSpPr>
            <p:cNvPr id="82" name="Conector recto de flecha 81">
              <a:extLst>
                <a:ext uri="{FF2B5EF4-FFF2-40B4-BE49-F238E27FC236}">
                  <a16:creationId xmlns:a16="http://schemas.microsoft.com/office/drawing/2014/main" id="{7E8E7ADF-A821-40B8-6F77-125FB76BE565}"/>
                </a:ext>
              </a:extLst>
            </p:cNvPr>
            <p:cNvCxnSpPr>
              <a:cxnSpLocks/>
            </p:cNvCxnSpPr>
            <p:nvPr/>
          </p:nvCxnSpPr>
          <p:spPr>
            <a:xfrm>
              <a:off x="6743403" y="2980608"/>
              <a:ext cx="0" cy="524675"/>
            </a:xfrm>
            <a:prstGeom prst="straightConnector1">
              <a:avLst/>
            </a:prstGeom>
            <a:ln w="50800">
              <a:solidFill>
                <a:schemeClr val="accent6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CuadroTexto 82">
            <a:extLst>
              <a:ext uri="{FF2B5EF4-FFF2-40B4-BE49-F238E27FC236}">
                <a16:creationId xmlns:a16="http://schemas.microsoft.com/office/drawing/2014/main" id="{6EBE39A2-1944-A71B-6BA2-75B50AAF3939}"/>
              </a:ext>
            </a:extLst>
          </p:cNvPr>
          <p:cNvSpPr txBox="1"/>
          <p:nvPr/>
        </p:nvSpPr>
        <p:spPr>
          <a:xfrm>
            <a:off x="8240567" y="121743"/>
            <a:ext cx="3800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500" b="1">
                <a:effectLst>
                  <a:glow rad="190500">
                    <a:schemeClr val="bg1">
                      <a:alpha val="42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800" dirty="0">
                <a:effectLst>
                  <a:glow rad="190500">
                    <a:schemeClr val="accent5">
                      <a:lumMod val="60000"/>
                      <a:lumOff val="40000"/>
                      <a:alpha val="74000"/>
                    </a:schemeClr>
                  </a:glow>
                </a:effectLst>
              </a:rPr>
              <a:t>Es muy perjudicial para un sistema depender de elementos lejanos</a:t>
            </a: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09321FFD-B759-4BD0-5675-8D4E8B0B8325}"/>
              </a:ext>
            </a:extLst>
          </p:cNvPr>
          <p:cNvGrpSpPr/>
          <p:nvPr/>
        </p:nvGrpSpPr>
        <p:grpSpPr>
          <a:xfrm>
            <a:off x="8413647" y="1018127"/>
            <a:ext cx="2940557" cy="956802"/>
            <a:chOff x="8558951" y="811439"/>
            <a:chExt cx="2940557" cy="956802"/>
          </a:xfrm>
        </p:grpSpPr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48729BEC-DA88-8BC3-A2C5-83BD88981A46}"/>
                </a:ext>
              </a:extLst>
            </p:cNvPr>
            <p:cNvSpPr txBox="1"/>
            <p:nvPr/>
          </p:nvSpPr>
          <p:spPr>
            <a:xfrm>
              <a:off x="8558951" y="937244"/>
              <a:ext cx="1838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>
                  <a:effectLst>
                    <a:glow rad="190500">
                      <a:schemeClr val="accent5">
                        <a:lumMod val="60000"/>
                        <a:lumOff val="40000"/>
                        <a:alpha val="86000"/>
                      </a:schemeClr>
                    </a:glow>
                  </a:effectLst>
                </a:rPr>
                <a:t>Anula mecanismos internos</a:t>
              </a:r>
            </a:p>
          </p:txBody>
        </p: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A2E5BC64-2A70-98BA-24BB-4A9CE572DF0F}"/>
                </a:ext>
              </a:extLst>
            </p:cNvPr>
            <p:cNvSpPr txBox="1"/>
            <p:nvPr/>
          </p:nvSpPr>
          <p:spPr>
            <a:xfrm>
              <a:off x="10132607" y="1022768"/>
              <a:ext cx="13669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b="1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600" dirty="0">
                  <a:effectLst>
                    <a:glow rad="190500">
                      <a:schemeClr val="accent5">
                        <a:lumMod val="60000"/>
                        <a:lumOff val="40000"/>
                        <a:alpha val="86000"/>
                      </a:schemeClr>
                    </a:glow>
                  </a:effectLst>
                </a:rPr>
                <a:t>Propósitos lejanos</a:t>
              </a:r>
            </a:p>
          </p:txBody>
        </p:sp>
        <p:cxnSp>
          <p:nvCxnSpPr>
            <p:cNvPr id="87" name="Conector recto de flecha 86">
              <a:extLst>
                <a:ext uri="{FF2B5EF4-FFF2-40B4-BE49-F238E27FC236}">
                  <a16:creationId xmlns:a16="http://schemas.microsoft.com/office/drawing/2014/main" id="{4E2ACC18-4EC8-D558-72E4-8B762FE30634}"/>
                </a:ext>
              </a:extLst>
            </p:cNvPr>
            <p:cNvCxnSpPr/>
            <p:nvPr/>
          </p:nvCxnSpPr>
          <p:spPr>
            <a:xfrm flipH="1">
              <a:off x="9779306" y="811439"/>
              <a:ext cx="488272" cy="26920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87">
              <a:extLst>
                <a:ext uri="{FF2B5EF4-FFF2-40B4-BE49-F238E27FC236}">
                  <a16:creationId xmlns:a16="http://schemas.microsoft.com/office/drawing/2014/main" id="{BC23F337-897C-0893-730E-CACF2890C1CF}"/>
                </a:ext>
              </a:extLst>
            </p:cNvPr>
            <p:cNvCxnSpPr>
              <a:cxnSpLocks/>
            </p:cNvCxnSpPr>
            <p:nvPr/>
          </p:nvCxnSpPr>
          <p:spPr>
            <a:xfrm>
              <a:off x="10267578" y="827622"/>
              <a:ext cx="497150" cy="25191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680FC2CF-6A67-ADBA-8C42-6F361851C3AC}"/>
              </a:ext>
            </a:extLst>
          </p:cNvPr>
          <p:cNvSpPr txBox="1"/>
          <p:nvPr/>
        </p:nvSpPr>
        <p:spPr>
          <a:xfrm>
            <a:off x="7305817" y="3790327"/>
            <a:ext cx="1726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El ENP se gestiona desde lejos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16FBC69A-32A4-5BA4-7705-FDD07863C4EE}"/>
              </a:ext>
            </a:extLst>
          </p:cNvPr>
          <p:cNvSpPr txBox="1"/>
          <p:nvPr/>
        </p:nvSpPr>
        <p:spPr>
          <a:xfrm>
            <a:off x="1017794" y="5196511"/>
            <a:ext cx="2154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No hay actores locales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AC14B9D-EAC5-059E-6B0F-0A6492DECF83}"/>
              </a:ext>
            </a:extLst>
          </p:cNvPr>
          <p:cNvSpPr txBox="1"/>
          <p:nvPr/>
        </p:nvSpPr>
        <p:spPr>
          <a:xfrm>
            <a:off x="1189105" y="2989152"/>
            <a:ext cx="2059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Muchos visitantes lejanos</a:t>
            </a:r>
          </a:p>
        </p:txBody>
      </p:sp>
    </p:spTree>
    <p:extLst>
      <p:ext uri="{BB962C8B-B14F-4D97-AF65-F5344CB8AC3E}">
        <p14:creationId xmlns:p14="http://schemas.microsoft.com/office/powerpoint/2010/main" val="27216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  <p:bldP spid="7" grpId="0" animBg="1"/>
      <p:bldP spid="45" grpId="0"/>
      <p:bldP spid="54" grpId="0" animBg="1"/>
      <p:bldP spid="54" grpId="1" animBg="1"/>
      <p:bldP spid="60" grpId="0"/>
      <p:bldP spid="61" grpId="0"/>
      <p:bldP spid="62" grpId="0"/>
      <p:bldP spid="67" grpId="0"/>
      <p:bldP spid="76" grpId="0"/>
      <p:bldP spid="83" grpId="0"/>
      <p:bldP spid="89" grpId="0"/>
      <p:bldP spid="90" grpId="0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4B60B-D0D2-1A61-9D50-D4CD6D52F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CFDBE80-34C3-D531-00B6-C4DB9C594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0541F5F-8DA4-6777-4571-395D42683400}"/>
              </a:ext>
            </a:extLst>
          </p:cNvPr>
          <p:cNvGrpSpPr/>
          <p:nvPr/>
        </p:nvGrpSpPr>
        <p:grpSpPr>
          <a:xfrm>
            <a:off x="1054159" y="847991"/>
            <a:ext cx="9194999" cy="4797414"/>
            <a:chOff x="506028" y="939431"/>
            <a:chExt cx="9194999" cy="479741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DE55EB-C1D7-B497-77A9-CB7C6FCE3D23}"/>
                </a:ext>
              </a:extLst>
            </p:cNvPr>
            <p:cNvSpPr txBox="1"/>
            <p:nvPr/>
          </p:nvSpPr>
          <p:spPr>
            <a:xfrm>
              <a:off x="4716214" y="939431"/>
              <a:ext cx="4984813" cy="3157080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b">
              <a:norm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s-ES_tradnl" sz="3600" b="1" dirty="0">
                  <a:latin typeface="+mj-lt"/>
                  <a:ea typeface="+mj-ea"/>
                  <a:cs typeface="+mj-cs"/>
                </a:rPr>
                <a:t>Los </a:t>
              </a:r>
              <a:r>
                <a:rPr lang="es-ES_tradnl" sz="3600" b="1" noProof="0" dirty="0">
                  <a:latin typeface="+mj-lt"/>
                  <a:ea typeface="+mj-ea"/>
                  <a:cs typeface="+mj-cs"/>
                </a:rPr>
                <a:t>científicos</a:t>
              </a:r>
              <a:r>
                <a:rPr lang="es-ES_tradnl" sz="3600" b="1" dirty="0">
                  <a:latin typeface="+mj-lt"/>
                  <a:ea typeface="+mj-ea"/>
                  <a:cs typeface="+mj-cs"/>
                </a:rPr>
                <a:t> descubren el mundo que existe; los ingenieros crean el mundo que nunca existió.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A1A633-AEF9-52D1-E553-F5DE1EAAB8AC}"/>
                </a:ext>
              </a:extLst>
            </p:cNvPr>
            <p:cNvSpPr txBox="1"/>
            <p:nvPr/>
          </p:nvSpPr>
          <p:spPr>
            <a:xfrm>
              <a:off x="4716214" y="4149778"/>
              <a:ext cx="3726450" cy="420056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 lnSpcReduction="10000"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es-ES_tradnl" sz="2400" dirty="0"/>
                <a:t>Theodore </a:t>
              </a:r>
              <a:r>
                <a:rPr lang="es-ES_tradnl" sz="2400" dirty="0" err="1"/>
                <a:t>von</a:t>
              </a:r>
              <a:r>
                <a:rPr lang="es-ES_tradnl" sz="2400" dirty="0"/>
                <a:t> </a:t>
              </a:r>
              <a:r>
                <a:rPr lang="es-ES_tradnl" sz="2400" dirty="0" err="1"/>
                <a:t>Kármán</a:t>
              </a:r>
              <a:r>
                <a:rPr lang="es-ES_tradnl" sz="2400" dirty="0"/>
                <a:t> </a:t>
              </a:r>
            </a:p>
          </p:txBody>
        </p:sp>
        <p:pic>
          <p:nvPicPr>
            <p:cNvPr id="11" name="Picture 10" descr="A person sitting at a desk writing on a book&#10;&#10;AI-generated content may be incorrect.">
              <a:extLst>
                <a:ext uri="{FF2B5EF4-FFF2-40B4-BE49-F238E27FC236}">
                  <a16:creationId xmlns:a16="http://schemas.microsoft.com/office/drawing/2014/main" id="{E3497BA2-6539-F5F1-2F40-7C39801E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94805" y="939431"/>
              <a:ext cx="3971245" cy="45349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046E71-52E7-32A1-2F8F-9377BA70210A}"/>
                </a:ext>
              </a:extLst>
            </p:cNvPr>
            <p:cNvSpPr txBox="1"/>
            <p:nvPr/>
          </p:nvSpPr>
          <p:spPr>
            <a:xfrm>
              <a:off x="506028" y="5490624"/>
              <a:ext cx="405114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0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https://es.wikipedia.org/wiki/Theodore_von_K%C3%A1rm%C3%A1n</a:t>
              </a:r>
              <a:endParaRPr lang="es-ES_tradnl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Cloud Callout 2">
            <a:extLst>
              <a:ext uri="{FF2B5EF4-FFF2-40B4-BE49-F238E27FC236}">
                <a16:creationId xmlns:a16="http://schemas.microsoft.com/office/drawing/2014/main" id="{0596E20A-19C8-764C-227D-99823F12AAD6}"/>
              </a:ext>
            </a:extLst>
          </p:cNvPr>
          <p:cNvSpPr/>
          <p:nvPr/>
        </p:nvSpPr>
        <p:spPr>
          <a:xfrm>
            <a:off x="8990794" y="4531660"/>
            <a:ext cx="2914693" cy="1887427"/>
          </a:xfrm>
          <a:prstGeom prst="cloudCallout">
            <a:avLst>
              <a:gd name="adj1" fmla="val 36393"/>
              <a:gd name="adj2" fmla="val 678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Fue uno de los padres de la </a:t>
            </a:r>
            <a:r>
              <a:rPr lang="es-ES_tradnl" sz="1600" b="1" dirty="0" err="1">
                <a:solidFill>
                  <a:schemeClr val="tx1"/>
                </a:solidFill>
              </a:rPr>
              <a:t>aeronaútica</a:t>
            </a:r>
            <a:endParaRPr lang="es-ES_tradnl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6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65ED0-FB93-2FB0-9682-9996F8AF8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25F9B77-729E-9C12-368E-201C4C9819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" name="Imagen 2" descr="Vista de una montaña&#10;&#10;Descripción generada automáticamente">
              <a:extLst>
                <a:ext uri="{FF2B5EF4-FFF2-40B4-BE49-F238E27FC236}">
                  <a16:creationId xmlns:a16="http://schemas.microsoft.com/office/drawing/2014/main" id="{37733567-F60C-BBA1-0D3B-98C93FB1A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697043"/>
              <a:ext cx="12192001" cy="6160957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42A3857-575C-27CE-778A-1CBF2454AF1E}"/>
                </a:ext>
              </a:extLst>
            </p:cNvPr>
            <p:cNvSpPr/>
            <p:nvPr/>
          </p:nvSpPr>
          <p:spPr>
            <a:xfrm>
              <a:off x="0" y="0"/>
              <a:ext cx="12192000" cy="697043"/>
            </a:xfrm>
            <a:prstGeom prst="rect">
              <a:avLst/>
            </a:prstGeom>
            <a:solidFill>
              <a:srgbClr val="4687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495DD72-63C8-EBFA-CCC0-D40E82C64905}"/>
              </a:ext>
            </a:extLst>
          </p:cNvPr>
          <p:cNvSpPr/>
          <p:nvPr/>
        </p:nvSpPr>
        <p:spPr>
          <a:xfrm>
            <a:off x="7370344" y="4997892"/>
            <a:ext cx="4720199" cy="172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CD5AAA0B-59DD-CA84-9D26-F9CE7102B919}"/>
              </a:ext>
            </a:extLst>
          </p:cNvPr>
          <p:cNvGrpSpPr/>
          <p:nvPr/>
        </p:nvGrpSpPr>
        <p:grpSpPr>
          <a:xfrm>
            <a:off x="-14990" y="3635115"/>
            <a:ext cx="5351487" cy="3462727"/>
            <a:chOff x="-14990" y="3635115"/>
            <a:chExt cx="5351487" cy="3462727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E937FBFE-38CA-E21C-9A3E-97D3119433B5}"/>
                </a:ext>
              </a:extLst>
            </p:cNvPr>
            <p:cNvSpPr/>
            <p:nvPr/>
          </p:nvSpPr>
          <p:spPr>
            <a:xfrm>
              <a:off x="-14990" y="3635115"/>
              <a:ext cx="3117954" cy="929390"/>
            </a:xfrm>
            <a:custGeom>
              <a:avLst/>
              <a:gdLst>
                <a:gd name="connsiteX0" fmla="*/ 89941 w 3117954"/>
                <a:gd name="connsiteY0" fmla="*/ 74951 h 929390"/>
                <a:gd name="connsiteX1" fmla="*/ 929390 w 3117954"/>
                <a:gd name="connsiteY1" fmla="*/ 14990 h 929390"/>
                <a:gd name="connsiteX2" fmla="*/ 1633928 w 3117954"/>
                <a:gd name="connsiteY2" fmla="*/ 14990 h 929390"/>
                <a:gd name="connsiteX3" fmla="*/ 1993692 w 3117954"/>
                <a:gd name="connsiteY3" fmla="*/ 0 h 929390"/>
                <a:gd name="connsiteX4" fmla="*/ 2233534 w 3117954"/>
                <a:gd name="connsiteY4" fmla="*/ 89941 h 929390"/>
                <a:gd name="connsiteX5" fmla="*/ 2653259 w 3117954"/>
                <a:gd name="connsiteY5" fmla="*/ 419725 h 929390"/>
                <a:gd name="connsiteX6" fmla="*/ 3013023 w 3117954"/>
                <a:gd name="connsiteY6" fmla="*/ 509666 h 929390"/>
                <a:gd name="connsiteX7" fmla="*/ 3117954 w 3117954"/>
                <a:gd name="connsiteY7" fmla="*/ 614597 h 929390"/>
                <a:gd name="connsiteX8" fmla="*/ 2428406 w 3117954"/>
                <a:gd name="connsiteY8" fmla="*/ 764498 h 929390"/>
                <a:gd name="connsiteX9" fmla="*/ 1963711 w 3117954"/>
                <a:gd name="connsiteY9" fmla="*/ 839449 h 929390"/>
                <a:gd name="connsiteX10" fmla="*/ 1409075 w 3117954"/>
                <a:gd name="connsiteY10" fmla="*/ 824459 h 929390"/>
                <a:gd name="connsiteX11" fmla="*/ 779488 w 3117954"/>
                <a:gd name="connsiteY11" fmla="*/ 929390 h 929390"/>
                <a:gd name="connsiteX12" fmla="*/ 404734 w 3117954"/>
                <a:gd name="connsiteY12" fmla="*/ 854439 h 929390"/>
                <a:gd name="connsiteX13" fmla="*/ 119921 w 3117954"/>
                <a:gd name="connsiteY13" fmla="*/ 719528 h 929390"/>
                <a:gd name="connsiteX14" fmla="*/ 0 w 3117954"/>
                <a:gd name="connsiteY14" fmla="*/ 719528 h 929390"/>
                <a:gd name="connsiteX15" fmla="*/ 0 w 3117954"/>
                <a:gd name="connsiteY15" fmla="*/ 89941 h 929390"/>
                <a:gd name="connsiteX16" fmla="*/ 0 w 3117954"/>
                <a:gd name="connsiteY16" fmla="*/ 89941 h 92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17954" h="929390">
                  <a:moveTo>
                    <a:pt x="89941" y="74951"/>
                  </a:moveTo>
                  <a:lnTo>
                    <a:pt x="929390" y="14990"/>
                  </a:lnTo>
                  <a:lnTo>
                    <a:pt x="1633928" y="14990"/>
                  </a:lnTo>
                  <a:lnTo>
                    <a:pt x="1993692" y="0"/>
                  </a:lnTo>
                  <a:lnTo>
                    <a:pt x="2233534" y="89941"/>
                  </a:lnTo>
                  <a:lnTo>
                    <a:pt x="2653259" y="419725"/>
                  </a:lnTo>
                  <a:lnTo>
                    <a:pt x="3013023" y="509666"/>
                  </a:lnTo>
                  <a:lnTo>
                    <a:pt x="3117954" y="614597"/>
                  </a:lnTo>
                  <a:lnTo>
                    <a:pt x="2428406" y="764498"/>
                  </a:lnTo>
                  <a:lnTo>
                    <a:pt x="1963711" y="839449"/>
                  </a:lnTo>
                  <a:lnTo>
                    <a:pt x="1409075" y="824459"/>
                  </a:lnTo>
                  <a:lnTo>
                    <a:pt x="779488" y="929390"/>
                  </a:lnTo>
                  <a:lnTo>
                    <a:pt x="404734" y="854439"/>
                  </a:lnTo>
                  <a:lnTo>
                    <a:pt x="119921" y="719528"/>
                  </a:lnTo>
                  <a:lnTo>
                    <a:pt x="0" y="719528"/>
                  </a:lnTo>
                  <a:lnTo>
                    <a:pt x="0" y="89941"/>
                  </a:lnTo>
                  <a:lnTo>
                    <a:pt x="0" y="89941"/>
                  </a:lnTo>
                </a:path>
              </a:pathLst>
            </a:custGeom>
            <a:solidFill>
              <a:schemeClr val="accent6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D481959A-8446-02FE-3555-59C5EA53D049}"/>
                </a:ext>
              </a:extLst>
            </p:cNvPr>
            <p:cNvSpPr/>
            <p:nvPr/>
          </p:nvSpPr>
          <p:spPr>
            <a:xfrm>
              <a:off x="654584" y="4743069"/>
              <a:ext cx="4681913" cy="2354773"/>
            </a:xfrm>
            <a:custGeom>
              <a:avLst/>
              <a:gdLst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29981 w 4661941"/>
                <a:gd name="connsiteY32" fmla="*/ 749508 h 2353456"/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170832 w 4661941"/>
                <a:gd name="connsiteY32" fmla="*/ 800701 h 2353456"/>
                <a:gd name="connsiteX33" fmla="*/ 29981 w 4661941"/>
                <a:gd name="connsiteY33" fmla="*/ 749508 h 2353456"/>
                <a:gd name="connsiteX0" fmla="*/ 0 w 4661941"/>
                <a:gd name="connsiteY0" fmla="*/ 314794 h 2353456"/>
                <a:gd name="connsiteX1" fmla="*/ 644577 w 4661941"/>
                <a:gd name="connsiteY1" fmla="*/ 524656 h 2353456"/>
                <a:gd name="connsiteX2" fmla="*/ 959371 w 4661941"/>
                <a:gd name="connsiteY2" fmla="*/ 584617 h 2353456"/>
                <a:gd name="connsiteX3" fmla="*/ 1304145 w 4661941"/>
                <a:gd name="connsiteY3" fmla="*/ 449705 h 2353456"/>
                <a:gd name="connsiteX4" fmla="*/ 1603948 w 4661941"/>
                <a:gd name="connsiteY4" fmla="*/ 329784 h 2353456"/>
                <a:gd name="connsiteX5" fmla="*/ 1573968 w 4661941"/>
                <a:gd name="connsiteY5" fmla="*/ 164892 h 2353456"/>
                <a:gd name="connsiteX6" fmla="*/ 1903751 w 4661941"/>
                <a:gd name="connsiteY6" fmla="*/ 0 h 2353456"/>
                <a:gd name="connsiteX7" fmla="*/ 2113613 w 4661941"/>
                <a:gd name="connsiteY7" fmla="*/ 119922 h 2353456"/>
                <a:gd name="connsiteX8" fmla="*/ 2383436 w 4661941"/>
                <a:gd name="connsiteY8" fmla="*/ 434715 h 2353456"/>
                <a:gd name="connsiteX9" fmla="*/ 2878112 w 4661941"/>
                <a:gd name="connsiteY9" fmla="*/ 584617 h 2353456"/>
                <a:gd name="connsiteX10" fmla="*/ 3267856 w 4661941"/>
                <a:gd name="connsiteY10" fmla="*/ 629587 h 2353456"/>
                <a:gd name="connsiteX11" fmla="*/ 3717561 w 4661941"/>
                <a:gd name="connsiteY11" fmla="*/ 914400 h 2353456"/>
                <a:gd name="connsiteX12" fmla="*/ 3972394 w 4661941"/>
                <a:gd name="connsiteY12" fmla="*/ 1079292 h 2353456"/>
                <a:gd name="connsiteX13" fmla="*/ 4092315 w 4661941"/>
                <a:gd name="connsiteY13" fmla="*/ 1289154 h 2353456"/>
                <a:gd name="connsiteX14" fmla="*/ 4362138 w 4661941"/>
                <a:gd name="connsiteY14" fmla="*/ 1588958 h 2353456"/>
                <a:gd name="connsiteX15" fmla="*/ 4631961 w 4661941"/>
                <a:gd name="connsiteY15" fmla="*/ 1843790 h 2353456"/>
                <a:gd name="connsiteX16" fmla="*/ 4661941 w 4661941"/>
                <a:gd name="connsiteY16" fmla="*/ 2143594 h 2353456"/>
                <a:gd name="connsiteX17" fmla="*/ 4272197 w 4661941"/>
                <a:gd name="connsiteY17" fmla="*/ 2008682 h 2353456"/>
                <a:gd name="connsiteX18" fmla="*/ 3717561 w 4661941"/>
                <a:gd name="connsiteY18" fmla="*/ 1903751 h 2353456"/>
                <a:gd name="connsiteX19" fmla="*/ 3417758 w 4661941"/>
                <a:gd name="connsiteY19" fmla="*/ 1813810 h 2353456"/>
                <a:gd name="connsiteX20" fmla="*/ 2983043 w 4661941"/>
                <a:gd name="connsiteY20" fmla="*/ 1768840 h 2353456"/>
                <a:gd name="connsiteX21" fmla="*/ 3192905 w 4661941"/>
                <a:gd name="connsiteY21" fmla="*/ 1933731 h 2353456"/>
                <a:gd name="connsiteX22" fmla="*/ 3028013 w 4661941"/>
                <a:gd name="connsiteY22" fmla="*/ 1993692 h 2353456"/>
                <a:gd name="connsiteX23" fmla="*/ 2773181 w 4661941"/>
                <a:gd name="connsiteY23" fmla="*/ 1888761 h 2353456"/>
                <a:gd name="connsiteX24" fmla="*/ 2248525 w 4661941"/>
                <a:gd name="connsiteY24" fmla="*/ 1768840 h 2353456"/>
                <a:gd name="connsiteX25" fmla="*/ 2128604 w 4661941"/>
                <a:gd name="connsiteY25" fmla="*/ 2173574 h 2353456"/>
                <a:gd name="connsiteX26" fmla="*/ 1828800 w 4661941"/>
                <a:gd name="connsiteY26" fmla="*/ 2353456 h 2353456"/>
                <a:gd name="connsiteX27" fmla="*/ 1349115 w 4661941"/>
                <a:gd name="connsiteY27" fmla="*/ 2128604 h 2353456"/>
                <a:gd name="connsiteX28" fmla="*/ 929391 w 4661941"/>
                <a:gd name="connsiteY28" fmla="*/ 1888761 h 2353456"/>
                <a:gd name="connsiteX29" fmla="*/ 899410 w 4661941"/>
                <a:gd name="connsiteY29" fmla="*/ 1499017 h 2353456"/>
                <a:gd name="connsiteX30" fmla="*/ 839450 w 4661941"/>
                <a:gd name="connsiteY30" fmla="*/ 1139253 h 2353456"/>
                <a:gd name="connsiteX31" fmla="*/ 644577 w 4661941"/>
                <a:gd name="connsiteY31" fmla="*/ 959371 h 2353456"/>
                <a:gd name="connsiteX32" fmla="*/ 170832 w 4661941"/>
                <a:gd name="connsiteY32" fmla="*/ 800701 h 2353456"/>
                <a:gd name="connsiteX33" fmla="*/ 6977 w 4661941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14794 h 2353456"/>
                <a:gd name="connsiteX1" fmla="*/ 654236 w 4671600"/>
                <a:gd name="connsiteY1" fmla="*/ 524656 h 2353456"/>
                <a:gd name="connsiteX2" fmla="*/ 969030 w 4671600"/>
                <a:gd name="connsiteY2" fmla="*/ 584617 h 2353456"/>
                <a:gd name="connsiteX3" fmla="*/ 1313804 w 4671600"/>
                <a:gd name="connsiteY3" fmla="*/ 449705 h 2353456"/>
                <a:gd name="connsiteX4" fmla="*/ 1613607 w 4671600"/>
                <a:gd name="connsiteY4" fmla="*/ 329784 h 2353456"/>
                <a:gd name="connsiteX5" fmla="*/ 1583627 w 4671600"/>
                <a:gd name="connsiteY5" fmla="*/ 164892 h 2353456"/>
                <a:gd name="connsiteX6" fmla="*/ 1913410 w 4671600"/>
                <a:gd name="connsiteY6" fmla="*/ 0 h 2353456"/>
                <a:gd name="connsiteX7" fmla="*/ 2123272 w 4671600"/>
                <a:gd name="connsiteY7" fmla="*/ 119922 h 2353456"/>
                <a:gd name="connsiteX8" fmla="*/ 2393095 w 4671600"/>
                <a:gd name="connsiteY8" fmla="*/ 434715 h 2353456"/>
                <a:gd name="connsiteX9" fmla="*/ 2887771 w 4671600"/>
                <a:gd name="connsiteY9" fmla="*/ 584617 h 2353456"/>
                <a:gd name="connsiteX10" fmla="*/ 3277515 w 4671600"/>
                <a:gd name="connsiteY10" fmla="*/ 629587 h 2353456"/>
                <a:gd name="connsiteX11" fmla="*/ 3727220 w 4671600"/>
                <a:gd name="connsiteY11" fmla="*/ 914400 h 2353456"/>
                <a:gd name="connsiteX12" fmla="*/ 3982053 w 4671600"/>
                <a:gd name="connsiteY12" fmla="*/ 1079292 h 2353456"/>
                <a:gd name="connsiteX13" fmla="*/ 4101974 w 4671600"/>
                <a:gd name="connsiteY13" fmla="*/ 1289154 h 2353456"/>
                <a:gd name="connsiteX14" fmla="*/ 4371797 w 4671600"/>
                <a:gd name="connsiteY14" fmla="*/ 1588958 h 2353456"/>
                <a:gd name="connsiteX15" fmla="*/ 4641620 w 4671600"/>
                <a:gd name="connsiteY15" fmla="*/ 1843790 h 2353456"/>
                <a:gd name="connsiteX16" fmla="*/ 4671600 w 4671600"/>
                <a:gd name="connsiteY16" fmla="*/ 2143594 h 2353456"/>
                <a:gd name="connsiteX17" fmla="*/ 4281856 w 4671600"/>
                <a:gd name="connsiteY17" fmla="*/ 2008682 h 2353456"/>
                <a:gd name="connsiteX18" fmla="*/ 3727220 w 4671600"/>
                <a:gd name="connsiteY18" fmla="*/ 1903751 h 2353456"/>
                <a:gd name="connsiteX19" fmla="*/ 3427417 w 4671600"/>
                <a:gd name="connsiteY19" fmla="*/ 1813810 h 2353456"/>
                <a:gd name="connsiteX20" fmla="*/ 2992702 w 4671600"/>
                <a:gd name="connsiteY20" fmla="*/ 1768840 h 2353456"/>
                <a:gd name="connsiteX21" fmla="*/ 3202564 w 4671600"/>
                <a:gd name="connsiteY21" fmla="*/ 1933731 h 2353456"/>
                <a:gd name="connsiteX22" fmla="*/ 3037672 w 4671600"/>
                <a:gd name="connsiteY22" fmla="*/ 1993692 h 2353456"/>
                <a:gd name="connsiteX23" fmla="*/ 2782840 w 4671600"/>
                <a:gd name="connsiteY23" fmla="*/ 1888761 h 2353456"/>
                <a:gd name="connsiteX24" fmla="*/ 2258184 w 4671600"/>
                <a:gd name="connsiteY24" fmla="*/ 1768840 h 2353456"/>
                <a:gd name="connsiteX25" fmla="*/ 2138263 w 4671600"/>
                <a:gd name="connsiteY25" fmla="*/ 2173574 h 2353456"/>
                <a:gd name="connsiteX26" fmla="*/ 1838459 w 4671600"/>
                <a:gd name="connsiteY26" fmla="*/ 2353456 h 2353456"/>
                <a:gd name="connsiteX27" fmla="*/ 1358774 w 4671600"/>
                <a:gd name="connsiteY27" fmla="*/ 2128604 h 2353456"/>
                <a:gd name="connsiteX28" fmla="*/ 939050 w 4671600"/>
                <a:gd name="connsiteY28" fmla="*/ 1888761 h 2353456"/>
                <a:gd name="connsiteX29" fmla="*/ 909069 w 4671600"/>
                <a:gd name="connsiteY29" fmla="*/ 1499017 h 2353456"/>
                <a:gd name="connsiteX30" fmla="*/ 849109 w 4671600"/>
                <a:gd name="connsiteY30" fmla="*/ 1139253 h 2353456"/>
                <a:gd name="connsiteX31" fmla="*/ 654236 w 4671600"/>
                <a:gd name="connsiteY31" fmla="*/ 959371 h 2353456"/>
                <a:gd name="connsiteX32" fmla="*/ 180491 w 4671600"/>
                <a:gd name="connsiteY32" fmla="*/ 800701 h 2353456"/>
                <a:gd name="connsiteX33" fmla="*/ 16636 w 4671600"/>
                <a:gd name="connsiteY33" fmla="*/ 306685 h 2353456"/>
                <a:gd name="connsiteX0" fmla="*/ 9659 w 4671600"/>
                <a:gd name="connsiteY0" fmla="*/ 330385 h 2369047"/>
                <a:gd name="connsiteX1" fmla="*/ 654236 w 4671600"/>
                <a:gd name="connsiteY1" fmla="*/ 540247 h 2369047"/>
                <a:gd name="connsiteX2" fmla="*/ 969030 w 4671600"/>
                <a:gd name="connsiteY2" fmla="*/ 600208 h 2369047"/>
                <a:gd name="connsiteX3" fmla="*/ 1313804 w 4671600"/>
                <a:gd name="connsiteY3" fmla="*/ 465296 h 2369047"/>
                <a:gd name="connsiteX4" fmla="*/ 1613607 w 4671600"/>
                <a:gd name="connsiteY4" fmla="*/ 345375 h 2369047"/>
                <a:gd name="connsiteX5" fmla="*/ 1583627 w 4671600"/>
                <a:gd name="connsiteY5" fmla="*/ 180483 h 2369047"/>
                <a:gd name="connsiteX6" fmla="*/ 1913410 w 4671600"/>
                <a:gd name="connsiteY6" fmla="*/ 15591 h 2369047"/>
                <a:gd name="connsiteX7" fmla="*/ 2123272 w 4671600"/>
                <a:gd name="connsiteY7" fmla="*/ 135513 h 2369047"/>
                <a:gd name="connsiteX8" fmla="*/ 2393095 w 4671600"/>
                <a:gd name="connsiteY8" fmla="*/ 450306 h 2369047"/>
                <a:gd name="connsiteX9" fmla="*/ 2887771 w 4671600"/>
                <a:gd name="connsiteY9" fmla="*/ 600208 h 2369047"/>
                <a:gd name="connsiteX10" fmla="*/ 3277515 w 4671600"/>
                <a:gd name="connsiteY10" fmla="*/ 645178 h 2369047"/>
                <a:gd name="connsiteX11" fmla="*/ 3727220 w 4671600"/>
                <a:gd name="connsiteY11" fmla="*/ 929991 h 2369047"/>
                <a:gd name="connsiteX12" fmla="*/ 3982053 w 4671600"/>
                <a:gd name="connsiteY12" fmla="*/ 1094883 h 2369047"/>
                <a:gd name="connsiteX13" fmla="*/ 4101974 w 4671600"/>
                <a:gd name="connsiteY13" fmla="*/ 1304745 h 2369047"/>
                <a:gd name="connsiteX14" fmla="*/ 4371797 w 4671600"/>
                <a:gd name="connsiteY14" fmla="*/ 1604549 h 2369047"/>
                <a:gd name="connsiteX15" fmla="*/ 4641620 w 4671600"/>
                <a:gd name="connsiteY15" fmla="*/ 1859381 h 2369047"/>
                <a:gd name="connsiteX16" fmla="*/ 4671600 w 4671600"/>
                <a:gd name="connsiteY16" fmla="*/ 2159185 h 2369047"/>
                <a:gd name="connsiteX17" fmla="*/ 4281856 w 4671600"/>
                <a:gd name="connsiteY17" fmla="*/ 2024273 h 2369047"/>
                <a:gd name="connsiteX18" fmla="*/ 3727220 w 4671600"/>
                <a:gd name="connsiteY18" fmla="*/ 1919342 h 2369047"/>
                <a:gd name="connsiteX19" fmla="*/ 3427417 w 4671600"/>
                <a:gd name="connsiteY19" fmla="*/ 1829401 h 2369047"/>
                <a:gd name="connsiteX20" fmla="*/ 2992702 w 4671600"/>
                <a:gd name="connsiteY20" fmla="*/ 1784431 h 2369047"/>
                <a:gd name="connsiteX21" fmla="*/ 3202564 w 4671600"/>
                <a:gd name="connsiteY21" fmla="*/ 1949322 h 2369047"/>
                <a:gd name="connsiteX22" fmla="*/ 3037672 w 4671600"/>
                <a:gd name="connsiteY22" fmla="*/ 2009283 h 2369047"/>
                <a:gd name="connsiteX23" fmla="*/ 2782840 w 4671600"/>
                <a:gd name="connsiteY23" fmla="*/ 1904352 h 2369047"/>
                <a:gd name="connsiteX24" fmla="*/ 2258184 w 4671600"/>
                <a:gd name="connsiteY24" fmla="*/ 1784431 h 2369047"/>
                <a:gd name="connsiteX25" fmla="*/ 2138263 w 4671600"/>
                <a:gd name="connsiteY25" fmla="*/ 2189165 h 2369047"/>
                <a:gd name="connsiteX26" fmla="*/ 1838459 w 4671600"/>
                <a:gd name="connsiteY26" fmla="*/ 2369047 h 2369047"/>
                <a:gd name="connsiteX27" fmla="*/ 1358774 w 4671600"/>
                <a:gd name="connsiteY27" fmla="*/ 2144195 h 2369047"/>
                <a:gd name="connsiteX28" fmla="*/ 939050 w 4671600"/>
                <a:gd name="connsiteY28" fmla="*/ 1904352 h 2369047"/>
                <a:gd name="connsiteX29" fmla="*/ 909069 w 4671600"/>
                <a:gd name="connsiteY29" fmla="*/ 1514608 h 2369047"/>
                <a:gd name="connsiteX30" fmla="*/ 849109 w 4671600"/>
                <a:gd name="connsiteY30" fmla="*/ 1154844 h 2369047"/>
                <a:gd name="connsiteX31" fmla="*/ 654236 w 4671600"/>
                <a:gd name="connsiteY31" fmla="*/ 974962 h 2369047"/>
                <a:gd name="connsiteX32" fmla="*/ 180491 w 4671600"/>
                <a:gd name="connsiteY32" fmla="*/ 816292 h 2369047"/>
                <a:gd name="connsiteX33" fmla="*/ 16636 w 4671600"/>
                <a:gd name="connsiteY33" fmla="*/ 322276 h 2369047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65504"/>
                <a:gd name="connsiteX1" fmla="*/ 654236 w 4671600"/>
                <a:gd name="connsiteY1" fmla="*/ 525973 h 2365504"/>
                <a:gd name="connsiteX2" fmla="*/ 969030 w 4671600"/>
                <a:gd name="connsiteY2" fmla="*/ 585934 h 2365504"/>
                <a:gd name="connsiteX3" fmla="*/ 1313804 w 4671600"/>
                <a:gd name="connsiteY3" fmla="*/ 451022 h 2365504"/>
                <a:gd name="connsiteX4" fmla="*/ 1613607 w 4671600"/>
                <a:gd name="connsiteY4" fmla="*/ 331101 h 2365504"/>
                <a:gd name="connsiteX5" fmla="*/ 1583627 w 4671600"/>
                <a:gd name="connsiteY5" fmla="*/ 166209 h 2365504"/>
                <a:gd name="connsiteX6" fmla="*/ 1913410 w 4671600"/>
                <a:gd name="connsiteY6" fmla="*/ 1317 h 2365504"/>
                <a:gd name="connsiteX7" fmla="*/ 2123272 w 4671600"/>
                <a:gd name="connsiteY7" fmla="*/ 121239 h 2365504"/>
                <a:gd name="connsiteX8" fmla="*/ 2393095 w 4671600"/>
                <a:gd name="connsiteY8" fmla="*/ 436032 h 2365504"/>
                <a:gd name="connsiteX9" fmla="*/ 2887771 w 4671600"/>
                <a:gd name="connsiteY9" fmla="*/ 585934 h 2365504"/>
                <a:gd name="connsiteX10" fmla="*/ 3277515 w 4671600"/>
                <a:gd name="connsiteY10" fmla="*/ 630904 h 2365504"/>
                <a:gd name="connsiteX11" fmla="*/ 3727220 w 4671600"/>
                <a:gd name="connsiteY11" fmla="*/ 915717 h 2365504"/>
                <a:gd name="connsiteX12" fmla="*/ 3982053 w 4671600"/>
                <a:gd name="connsiteY12" fmla="*/ 1080609 h 2365504"/>
                <a:gd name="connsiteX13" fmla="*/ 4101974 w 4671600"/>
                <a:gd name="connsiteY13" fmla="*/ 1290471 h 2365504"/>
                <a:gd name="connsiteX14" fmla="*/ 4371797 w 4671600"/>
                <a:gd name="connsiteY14" fmla="*/ 1590275 h 2365504"/>
                <a:gd name="connsiteX15" fmla="*/ 4641620 w 4671600"/>
                <a:gd name="connsiteY15" fmla="*/ 1845107 h 2365504"/>
                <a:gd name="connsiteX16" fmla="*/ 4671600 w 4671600"/>
                <a:gd name="connsiteY16" fmla="*/ 2144911 h 2365504"/>
                <a:gd name="connsiteX17" fmla="*/ 4281856 w 4671600"/>
                <a:gd name="connsiteY17" fmla="*/ 2009999 h 2365504"/>
                <a:gd name="connsiteX18" fmla="*/ 3727220 w 4671600"/>
                <a:gd name="connsiteY18" fmla="*/ 1905068 h 2365504"/>
                <a:gd name="connsiteX19" fmla="*/ 3427417 w 4671600"/>
                <a:gd name="connsiteY19" fmla="*/ 1815127 h 2365504"/>
                <a:gd name="connsiteX20" fmla="*/ 2992702 w 4671600"/>
                <a:gd name="connsiteY20" fmla="*/ 1770157 h 2365504"/>
                <a:gd name="connsiteX21" fmla="*/ 3202564 w 4671600"/>
                <a:gd name="connsiteY21" fmla="*/ 1935048 h 2365504"/>
                <a:gd name="connsiteX22" fmla="*/ 3037672 w 4671600"/>
                <a:gd name="connsiteY22" fmla="*/ 1995009 h 2365504"/>
                <a:gd name="connsiteX23" fmla="*/ 2782840 w 4671600"/>
                <a:gd name="connsiteY23" fmla="*/ 1890078 h 2365504"/>
                <a:gd name="connsiteX24" fmla="*/ 2258184 w 4671600"/>
                <a:gd name="connsiteY24" fmla="*/ 1770157 h 2365504"/>
                <a:gd name="connsiteX25" fmla="*/ 2138263 w 4671600"/>
                <a:gd name="connsiteY25" fmla="*/ 2174891 h 2365504"/>
                <a:gd name="connsiteX26" fmla="*/ 1838459 w 4671600"/>
                <a:gd name="connsiteY26" fmla="*/ 2354773 h 2365504"/>
                <a:gd name="connsiteX27" fmla="*/ 1358774 w 4671600"/>
                <a:gd name="connsiteY27" fmla="*/ 2129921 h 2365504"/>
                <a:gd name="connsiteX28" fmla="*/ 939050 w 4671600"/>
                <a:gd name="connsiteY28" fmla="*/ 1890078 h 2365504"/>
                <a:gd name="connsiteX29" fmla="*/ 909069 w 4671600"/>
                <a:gd name="connsiteY29" fmla="*/ 1500334 h 2365504"/>
                <a:gd name="connsiteX30" fmla="*/ 849109 w 4671600"/>
                <a:gd name="connsiteY30" fmla="*/ 1140570 h 2365504"/>
                <a:gd name="connsiteX31" fmla="*/ 654236 w 4671600"/>
                <a:gd name="connsiteY31" fmla="*/ 960688 h 2365504"/>
                <a:gd name="connsiteX32" fmla="*/ 180491 w 4671600"/>
                <a:gd name="connsiteY32" fmla="*/ 802018 h 2365504"/>
                <a:gd name="connsiteX33" fmla="*/ 16636 w 4671600"/>
                <a:gd name="connsiteY33" fmla="*/ 308002 h 2365504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9659 w 4671600"/>
                <a:gd name="connsiteY0" fmla="*/ 316111 h 2354773"/>
                <a:gd name="connsiteX1" fmla="*/ 654236 w 4671600"/>
                <a:gd name="connsiteY1" fmla="*/ 525973 h 2354773"/>
                <a:gd name="connsiteX2" fmla="*/ 969030 w 4671600"/>
                <a:gd name="connsiteY2" fmla="*/ 585934 h 2354773"/>
                <a:gd name="connsiteX3" fmla="*/ 1313804 w 4671600"/>
                <a:gd name="connsiteY3" fmla="*/ 451022 h 2354773"/>
                <a:gd name="connsiteX4" fmla="*/ 1613607 w 4671600"/>
                <a:gd name="connsiteY4" fmla="*/ 331101 h 2354773"/>
                <a:gd name="connsiteX5" fmla="*/ 1583627 w 4671600"/>
                <a:gd name="connsiteY5" fmla="*/ 166209 h 2354773"/>
                <a:gd name="connsiteX6" fmla="*/ 1913410 w 4671600"/>
                <a:gd name="connsiteY6" fmla="*/ 1317 h 2354773"/>
                <a:gd name="connsiteX7" fmla="*/ 2123272 w 4671600"/>
                <a:gd name="connsiteY7" fmla="*/ 121239 h 2354773"/>
                <a:gd name="connsiteX8" fmla="*/ 2393095 w 4671600"/>
                <a:gd name="connsiteY8" fmla="*/ 436032 h 2354773"/>
                <a:gd name="connsiteX9" fmla="*/ 2887771 w 4671600"/>
                <a:gd name="connsiteY9" fmla="*/ 585934 h 2354773"/>
                <a:gd name="connsiteX10" fmla="*/ 3277515 w 4671600"/>
                <a:gd name="connsiteY10" fmla="*/ 630904 h 2354773"/>
                <a:gd name="connsiteX11" fmla="*/ 3727220 w 4671600"/>
                <a:gd name="connsiteY11" fmla="*/ 915717 h 2354773"/>
                <a:gd name="connsiteX12" fmla="*/ 3982053 w 4671600"/>
                <a:gd name="connsiteY12" fmla="*/ 1080609 h 2354773"/>
                <a:gd name="connsiteX13" fmla="*/ 4101974 w 4671600"/>
                <a:gd name="connsiteY13" fmla="*/ 1290471 h 2354773"/>
                <a:gd name="connsiteX14" fmla="*/ 4371797 w 4671600"/>
                <a:gd name="connsiteY14" fmla="*/ 1590275 h 2354773"/>
                <a:gd name="connsiteX15" fmla="*/ 4641620 w 4671600"/>
                <a:gd name="connsiteY15" fmla="*/ 1845107 h 2354773"/>
                <a:gd name="connsiteX16" fmla="*/ 4671600 w 4671600"/>
                <a:gd name="connsiteY16" fmla="*/ 2144911 h 2354773"/>
                <a:gd name="connsiteX17" fmla="*/ 4281856 w 4671600"/>
                <a:gd name="connsiteY17" fmla="*/ 2009999 h 2354773"/>
                <a:gd name="connsiteX18" fmla="*/ 3727220 w 4671600"/>
                <a:gd name="connsiteY18" fmla="*/ 1905068 h 2354773"/>
                <a:gd name="connsiteX19" fmla="*/ 3427417 w 4671600"/>
                <a:gd name="connsiteY19" fmla="*/ 1815127 h 2354773"/>
                <a:gd name="connsiteX20" fmla="*/ 2992702 w 4671600"/>
                <a:gd name="connsiteY20" fmla="*/ 1770157 h 2354773"/>
                <a:gd name="connsiteX21" fmla="*/ 3202564 w 4671600"/>
                <a:gd name="connsiteY21" fmla="*/ 1935048 h 2354773"/>
                <a:gd name="connsiteX22" fmla="*/ 3037672 w 4671600"/>
                <a:gd name="connsiteY22" fmla="*/ 1995009 h 2354773"/>
                <a:gd name="connsiteX23" fmla="*/ 2782840 w 4671600"/>
                <a:gd name="connsiteY23" fmla="*/ 1890078 h 2354773"/>
                <a:gd name="connsiteX24" fmla="*/ 2258184 w 4671600"/>
                <a:gd name="connsiteY24" fmla="*/ 1770157 h 2354773"/>
                <a:gd name="connsiteX25" fmla="*/ 2138263 w 4671600"/>
                <a:gd name="connsiteY25" fmla="*/ 2174891 h 2354773"/>
                <a:gd name="connsiteX26" fmla="*/ 1838459 w 4671600"/>
                <a:gd name="connsiteY26" fmla="*/ 2354773 h 2354773"/>
                <a:gd name="connsiteX27" fmla="*/ 1358774 w 4671600"/>
                <a:gd name="connsiteY27" fmla="*/ 2129921 h 2354773"/>
                <a:gd name="connsiteX28" fmla="*/ 939050 w 4671600"/>
                <a:gd name="connsiteY28" fmla="*/ 1890078 h 2354773"/>
                <a:gd name="connsiteX29" fmla="*/ 909069 w 4671600"/>
                <a:gd name="connsiteY29" fmla="*/ 1500334 h 2354773"/>
                <a:gd name="connsiteX30" fmla="*/ 849109 w 4671600"/>
                <a:gd name="connsiteY30" fmla="*/ 1140570 h 2354773"/>
                <a:gd name="connsiteX31" fmla="*/ 654236 w 4671600"/>
                <a:gd name="connsiteY31" fmla="*/ 960688 h 2354773"/>
                <a:gd name="connsiteX32" fmla="*/ 180491 w 4671600"/>
                <a:gd name="connsiteY32" fmla="*/ 802018 h 2354773"/>
                <a:gd name="connsiteX33" fmla="*/ 16636 w 4671600"/>
                <a:gd name="connsiteY33" fmla="*/ 308002 h 2354773"/>
                <a:gd name="connsiteX0" fmla="*/ 19972 w 4681913"/>
                <a:gd name="connsiteY0" fmla="*/ 316111 h 2354773"/>
                <a:gd name="connsiteX1" fmla="*/ 664549 w 4681913"/>
                <a:gd name="connsiteY1" fmla="*/ 525973 h 2354773"/>
                <a:gd name="connsiteX2" fmla="*/ 979343 w 4681913"/>
                <a:gd name="connsiteY2" fmla="*/ 585934 h 2354773"/>
                <a:gd name="connsiteX3" fmla="*/ 1324117 w 4681913"/>
                <a:gd name="connsiteY3" fmla="*/ 451022 h 2354773"/>
                <a:gd name="connsiteX4" fmla="*/ 1623920 w 4681913"/>
                <a:gd name="connsiteY4" fmla="*/ 331101 h 2354773"/>
                <a:gd name="connsiteX5" fmla="*/ 1593940 w 4681913"/>
                <a:gd name="connsiteY5" fmla="*/ 166209 h 2354773"/>
                <a:gd name="connsiteX6" fmla="*/ 1923723 w 4681913"/>
                <a:gd name="connsiteY6" fmla="*/ 1317 h 2354773"/>
                <a:gd name="connsiteX7" fmla="*/ 2133585 w 4681913"/>
                <a:gd name="connsiteY7" fmla="*/ 121239 h 2354773"/>
                <a:gd name="connsiteX8" fmla="*/ 2403408 w 4681913"/>
                <a:gd name="connsiteY8" fmla="*/ 436032 h 2354773"/>
                <a:gd name="connsiteX9" fmla="*/ 2898084 w 4681913"/>
                <a:gd name="connsiteY9" fmla="*/ 585934 h 2354773"/>
                <a:gd name="connsiteX10" fmla="*/ 3287828 w 4681913"/>
                <a:gd name="connsiteY10" fmla="*/ 630904 h 2354773"/>
                <a:gd name="connsiteX11" fmla="*/ 3737533 w 4681913"/>
                <a:gd name="connsiteY11" fmla="*/ 915717 h 2354773"/>
                <a:gd name="connsiteX12" fmla="*/ 3992366 w 4681913"/>
                <a:gd name="connsiteY12" fmla="*/ 1080609 h 2354773"/>
                <a:gd name="connsiteX13" fmla="*/ 4112287 w 4681913"/>
                <a:gd name="connsiteY13" fmla="*/ 1290471 h 2354773"/>
                <a:gd name="connsiteX14" fmla="*/ 4382110 w 4681913"/>
                <a:gd name="connsiteY14" fmla="*/ 1590275 h 2354773"/>
                <a:gd name="connsiteX15" fmla="*/ 4651933 w 4681913"/>
                <a:gd name="connsiteY15" fmla="*/ 1845107 h 2354773"/>
                <a:gd name="connsiteX16" fmla="*/ 4681913 w 4681913"/>
                <a:gd name="connsiteY16" fmla="*/ 2144911 h 2354773"/>
                <a:gd name="connsiteX17" fmla="*/ 4292169 w 4681913"/>
                <a:gd name="connsiteY17" fmla="*/ 2009999 h 2354773"/>
                <a:gd name="connsiteX18" fmla="*/ 3737533 w 4681913"/>
                <a:gd name="connsiteY18" fmla="*/ 1905068 h 2354773"/>
                <a:gd name="connsiteX19" fmla="*/ 3437730 w 4681913"/>
                <a:gd name="connsiteY19" fmla="*/ 1815127 h 2354773"/>
                <a:gd name="connsiteX20" fmla="*/ 3003015 w 4681913"/>
                <a:gd name="connsiteY20" fmla="*/ 1770157 h 2354773"/>
                <a:gd name="connsiteX21" fmla="*/ 3212877 w 4681913"/>
                <a:gd name="connsiteY21" fmla="*/ 1935048 h 2354773"/>
                <a:gd name="connsiteX22" fmla="*/ 3047985 w 4681913"/>
                <a:gd name="connsiteY22" fmla="*/ 1995009 h 2354773"/>
                <a:gd name="connsiteX23" fmla="*/ 2793153 w 4681913"/>
                <a:gd name="connsiteY23" fmla="*/ 1890078 h 2354773"/>
                <a:gd name="connsiteX24" fmla="*/ 2268497 w 4681913"/>
                <a:gd name="connsiteY24" fmla="*/ 1770157 h 2354773"/>
                <a:gd name="connsiteX25" fmla="*/ 2148576 w 4681913"/>
                <a:gd name="connsiteY25" fmla="*/ 2174891 h 2354773"/>
                <a:gd name="connsiteX26" fmla="*/ 1848772 w 4681913"/>
                <a:gd name="connsiteY26" fmla="*/ 2354773 h 2354773"/>
                <a:gd name="connsiteX27" fmla="*/ 1369087 w 4681913"/>
                <a:gd name="connsiteY27" fmla="*/ 2129921 h 2354773"/>
                <a:gd name="connsiteX28" fmla="*/ 949363 w 4681913"/>
                <a:gd name="connsiteY28" fmla="*/ 1890078 h 2354773"/>
                <a:gd name="connsiteX29" fmla="*/ 919382 w 4681913"/>
                <a:gd name="connsiteY29" fmla="*/ 1500334 h 2354773"/>
                <a:gd name="connsiteX30" fmla="*/ 859422 w 4681913"/>
                <a:gd name="connsiteY30" fmla="*/ 1140570 h 2354773"/>
                <a:gd name="connsiteX31" fmla="*/ 664549 w 4681913"/>
                <a:gd name="connsiteY31" fmla="*/ 960688 h 2354773"/>
                <a:gd name="connsiteX32" fmla="*/ 190804 w 4681913"/>
                <a:gd name="connsiteY32" fmla="*/ 802018 h 2354773"/>
                <a:gd name="connsiteX33" fmla="*/ 26949 w 4681913"/>
                <a:gd name="connsiteY33" fmla="*/ 308002 h 235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681913" h="2354773">
                  <a:moveTo>
                    <a:pt x="19972" y="316111"/>
                  </a:moveTo>
                  <a:lnTo>
                    <a:pt x="664549" y="525973"/>
                  </a:lnTo>
                  <a:cubicBezTo>
                    <a:pt x="824444" y="570944"/>
                    <a:pt x="869415" y="598426"/>
                    <a:pt x="979343" y="585934"/>
                  </a:cubicBezTo>
                  <a:cubicBezTo>
                    <a:pt x="1089271" y="573442"/>
                    <a:pt x="1224183" y="490996"/>
                    <a:pt x="1324117" y="451022"/>
                  </a:cubicBezTo>
                  <a:lnTo>
                    <a:pt x="1623920" y="331101"/>
                  </a:lnTo>
                  <a:cubicBezTo>
                    <a:pt x="1723854" y="291127"/>
                    <a:pt x="1543973" y="221173"/>
                    <a:pt x="1593940" y="166209"/>
                  </a:cubicBezTo>
                  <a:lnTo>
                    <a:pt x="1923723" y="1317"/>
                  </a:lnTo>
                  <a:cubicBezTo>
                    <a:pt x="2013664" y="-6178"/>
                    <a:pt x="2043644" y="16308"/>
                    <a:pt x="2133585" y="121239"/>
                  </a:cubicBezTo>
                  <a:lnTo>
                    <a:pt x="2403408" y="436032"/>
                  </a:lnTo>
                  <a:cubicBezTo>
                    <a:pt x="2493349" y="540963"/>
                    <a:pt x="2750681" y="553455"/>
                    <a:pt x="2898084" y="585934"/>
                  </a:cubicBezTo>
                  <a:lnTo>
                    <a:pt x="3287828" y="630904"/>
                  </a:lnTo>
                  <a:cubicBezTo>
                    <a:pt x="3417743" y="645894"/>
                    <a:pt x="3620110" y="840766"/>
                    <a:pt x="3737533" y="915717"/>
                  </a:cubicBezTo>
                  <a:lnTo>
                    <a:pt x="3992366" y="1080609"/>
                  </a:lnTo>
                  <a:lnTo>
                    <a:pt x="4112287" y="1290471"/>
                  </a:lnTo>
                  <a:lnTo>
                    <a:pt x="4382110" y="1590275"/>
                  </a:lnTo>
                  <a:lnTo>
                    <a:pt x="4651933" y="1845107"/>
                  </a:lnTo>
                  <a:lnTo>
                    <a:pt x="4681913" y="2144911"/>
                  </a:lnTo>
                  <a:lnTo>
                    <a:pt x="4292169" y="2009999"/>
                  </a:lnTo>
                  <a:lnTo>
                    <a:pt x="3737533" y="1905068"/>
                  </a:lnTo>
                  <a:lnTo>
                    <a:pt x="3437730" y="1815127"/>
                  </a:lnTo>
                  <a:lnTo>
                    <a:pt x="3003015" y="1770157"/>
                  </a:lnTo>
                  <a:lnTo>
                    <a:pt x="3212877" y="1935048"/>
                  </a:lnTo>
                  <a:lnTo>
                    <a:pt x="3047985" y="1995009"/>
                  </a:lnTo>
                  <a:lnTo>
                    <a:pt x="2793153" y="1890078"/>
                  </a:lnTo>
                  <a:cubicBezTo>
                    <a:pt x="2663238" y="1852603"/>
                    <a:pt x="2375926" y="1722688"/>
                    <a:pt x="2268497" y="1770157"/>
                  </a:cubicBezTo>
                  <a:cubicBezTo>
                    <a:pt x="2161068" y="1817626"/>
                    <a:pt x="2248511" y="2114930"/>
                    <a:pt x="2148576" y="2174891"/>
                  </a:cubicBezTo>
                  <a:lnTo>
                    <a:pt x="1848772" y="2354773"/>
                  </a:lnTo>
                  <a:cubicBezTo>
                    <a:pt x="1718857" y="2347278"/>
                    <a:pt x="1508995" y="2209869"/>
                    <a:pt x="1369087" y="2129921"/>
                  </a:cubicBezTo>
                  <a:lnTo>
                    <a:pt x="949363" y="1890078"/>
                  </a:lnTo>
                  <a:cubicBezTo>
                    <a:pt x="809455" y="1810130"/>
                    <a:pt x="934372" y="1625252"/>
                    <a:pt x="919382" y="1500334"/>
                  </a:cubicBezTo>
                  <a:lnTo>
                    <a:pt x="859422" y="1140570"/>
                  </a:lnTo>
                  <a:cubicBezTo>
                    <a:pt x="839435" y="1020649"/>
                    <a:pt x="775985" y="1017113"/>
                    <a:pt x="664549" y="960688"/>
                  </a:cubicBezTo>
                  <a:lnTo>
                    <a:pt x="190804" y="802018"/>
                  </a:lnTo>
                  <a:cubicBezTo>
                    <a:pt x="32889" y="749128"/>
                    <a:pt x="-44954" y="507180"/>
                    <a:pt x="26949" y="308002"/>
                  </a:cubicBezTo>
                </a:path>
              </a:pathLst>
            </a:custGeom>
            <a:solidFill>
              <a:schemeClr val="accent6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6" name="Forma libre 5">
            <a:extLst>
              <a:ext uri="{FF2B5EF4-FFF2-40B4-BE49-F238E27FC236}">
                <a16:creationId xmlns:a16="http://schemas.microsoft.com/office/drawing/2014/main" id="{47110FE0-4F73-8967-FAB9-E65F74959456}"/>
              </a:ext>
            </a:extLst>
          </p:cNvPr>
          <p:cNvSpPr/>
          <p:nvPr/>
        </p:nvSpPr>
        <p:spPr>
          <a:xfrm>
            <a:off x="264160" y="2708723"/>
            <a:ext cx="6715760" cy="2621280"/>
          </a:xfrm>
          <a:custGeom>
            <a:avLst/>
            <a:gdLst>
              <a:gd name="connsiteX0" fmla="*/ 294640 w 6715760"/>
              <a:gd name="connsiteY0" fmla="*/ 304800 h 2926080"/>
              <a:gd name="connsiteX1" fmla="*/ 294640 w 6715760"/>
              <a:gd name="connsiteY1" fmla="*/ 0 h 2926080"/>
              <a:gd name="connsiteX2" fmla="*/ 1016000 w 6715760"/>
              <a:gd name="connsiteY2" fmla="*/ 345440 h 2926080"/>
              <a:gd name="connsiteX3" fmla="*/ 1645920 w 6715760"/>
              <a:gd name="connsiteY3" fmla="*/ 436880 h 2926080"/>
              <a:gd name="connsiteX4" fmla="*/ 2062480 w 6715760"/>
              <a:gd name="connsiteY4" fmla="*/ 497840 h 2926080"/>
              <a:gd name="connsiteX5" fmla="*/ 2580640 w 6715760"/>
              <a:gd name="connsiteY5" fmla="*/ 833120 h 2926080"/>
              <a:gd name="connsiteX6" fmla="*/ 2763520 w 6715760"/>
              <a:gd name="connsiteY6" fmla="*/ 1005840 h 2926080"/>
              <a:gd name="connsiteX7" fmla="*/ 3261360 w 6715760"/>
              <a:gd name="connsiteY7" fmla="*/ 1066800 h 2926080"/>
              <a:gd name="connsiteX8" fmla="*/ 3606800 w 6715760"/>
              <a:gd name="connsiteY8" fmla="*/ 1016000 h 2926080"/>
              <a:gd name="connsiteX9" fmla="*/ 3992880 w 6715760"/>
              <a:gd name="connsiteY9" fmla="*/ 1066800 h 2926080"/>
              <a:gd name="connsiteX10" fmla="*/ 4500880 w 6715760"/>
              <a:gd name="connsiteY10" fmla="*/ 1127760 h 2926080"/>
              <a:gd name="connsiteX11" fmla="*/ 4683760 w 6715760"/>
              <a:gd name="connsiteY11" fmla="*/ 1239520 h 2926080"/>
              <a:gd name="connsiteX12" fmla="*/ 4318000 w 6715760"/>
              <a:gd name="connsiteY12" fmla="*/ 1361440 h 2926080"/>
              <a:gd name="connsiteX13" fmla="*/ 4358640 w 6715760"/>
              <a:gd name="connsiteY13" fmla="*/ 1625600 h 2926080"/>
              <a:gd name="connsiteX14" fmla="*/ 4632960 w 6715760"/>
              <a:gd name="connsiteY14" fmla="*/ 1656080 h 2926080"/>
              <a:gd name="connsiteX15" fmla="*/ 5019040 w 6715760"/>
              <a:gd name="connsiteY15" fmla="*/ 1666240 h 2926080"/>
              <a:gd name="connsiteX16" fmla="*/ 5588000 w 6715760"/>
              <a:gd name="connsiteY16" fmla="*/ 1645920 h 2926080"/>
              <a:gd name="connsiteX17" fmla="*/ 6187440 w 6715760"/>
              <a:gd name="connsiteY17" fmla="*/ 1625600 h 2926080"/>
              <a:gd name="connsiteX18" fmla="*/ 6543040 w 6715760"/>
              <a:gd name="connsiteY18" fmla="*/ 1564640 h 2926080"/>
              <a:gd name="connsiteX19" fmla="*/ 6715760 w 6715760"/>
              <a:gd name="connsiteY19" fmla="*/ 1656080 h 2926080"/>
              <a:gd name="connsiteX20" fmla="*/ 6522720 w 6715760"/>
              <a:gd name="connsiteY20" fmla="*/ 1778000 h 2926080"/>
              <a:gd name="connsiteX21" fmla="*/ 5760720 w 6715760"/>
              <a:gd name="connsiteY21" fmla="*/ 1838960 h 2926080"/>
              <a:gd name="connsiteX22" fmla="*/ 5080000 w 6715760"/>
              <a:gd name="connsiteY22" fmla="*/ 1960880 h 2926080"/>
              <a:gd name="connsiteX23" fmla="*/ 4582160 w 6715760"/>
              <a:gd name="connsiteY23" fmla="*/ 2092960 h 2926080"/>
              <a:gd name="connsiteX24" fmla="*/ 4196080 w 6715760"/>
              <a:gd name="connsiteY24" fmla="*/ 2194560 h 2926080"/>
              <a:gd name="connsiteX25" fmla="*/ 4084320 w 6715760"/>
              <a:gd name="connsiteY25" fmla="*/ 2479040 h 2926080"/>
              <a:gd name="connsiteX26" fmla="*/ 4165600 w 6715760"/>
              <a:gd name="connsiteY26" fmla="*/ 2600960 h 2926080"/>
              <a:gd name="connsiteX27" fmla="*/ 3962400 w 6715760"/>
              <a:gd name="connsiteY27" fmla="*/ 2783840 h 2926080"/>
              <a:gd name="connsiteX28" fmla="*/ 3586480 w 6715760"/>
              <a:gd name="connsiteY28" fmla="*/ 2915920 h 2926080"/>
              <a:gd name="connsiteX29" fmla="*/ 3322320 w 6715760"/>
              <a:gd name="connsiteY29" fmla="*/ 2926080 h 2926080"/>
              <a:gd name="connsiteX30" fmla="*/ 2834640 w 6715760"/>
              <a:gd name="connsiteY30" fmla="*/ 2804160 h 2926080"/>
              <a:gd name="connsiteX31" fmla="*/ 2458720 w 6715760"/>
              <a:gd name="connsiteY31" fmla="*/ 2377440 h 2926080"/>
              <a:gd name="connsiteX32" fmla="*/ 2631440 w 6715760"/>
              <a:gd name="connsiteY32" fmla="*/ 2001520 h 2926080"/>
              <a:gd name="connsiteX33" fmla="*/ 2854960 w 6715760"/>
              <a:gd name="connsiteY33" fmla="*/ 1879600 h 2926080"/>
              <a:gd name="connsiteX34" fmla="*/ 2773680 w 6715760"/>
              <a:gd name="connsiteY34" fmla="*/ 1757680 h 2926080"/>
              <a:gd name="connsiteX35" fmla="*/ 2529840 w 6715760"/>
              <a:gd name="connsiteY35" fmla="*/ 1686560 h 2926080"/>
              <a:gd name="connsiteX36" fmla="*/ 2235200 w 6715760"/>
              <a:gd name="connsiteY36" fmla="*/ 1534160 h 2926080"/>
              <a:gd name="connsiteX37" fmla="*/ 1971040 w 6715760"/>
              <a:gd name="connsiteY37" fmla="*/ 1300480 h 2926080"/>
              <a:gd name="connsiteX38" fmla="*/ 1717040 w 6715760"/>
              <a:gd name="connsiteY38" fmla="*/ 1198880 h 2926080"/>
              <a:gd name="connsiteX39" fmla="*/ 1351280 w 6715760"/>
              <a:gd name="connsiteY39" fmla="*/ 1229360 h 2926080"/>
              <a:gd name="connsiteX40" fmla="*/ 944880 w 6715760"/>
              <a:gd name="connsiteY40" fmla="*/ 1036320 h 2926080"/>
              <a:gd name="connsiteX41" fmla="*/ 426720 w 6715760"/>
              <a:gd name="connsiteY41" fmla="*/ 883920 h 2926080"/>
              <a:gd name="connsiteX42" fmla="*/ 111760 w 6715760"/>
              <a:gd name="connsiteY42" fmla="*/ 690880 h 2926080"/>
              <a:gd name="connsiteX43" fmla="*/ 0 w 6715760"/>
              <a:gd name="connsiteY43" fmla="*/ 538480 h 2926080"/>
              <a:gd name="connsiteX44" fmla="*/ 71120 w 6715760"/>
              <a:gd name="connsiteY44" fmla="*/ 396240 h 2926080"/>
              <a:gd name="connsiteX45" fmla="*/ 182880 w 6715760"/>
              <a:gd name="connsiteY45" fmla="*/ 345440 h 2926080"/>
              <a:gd name="connsiteX46" fmla="*/ 294640 w 6715760"/>
              <a:gd name="connsiteY46" fmla="*/ 304800 h 29260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  <a:gd name="connsiteX0" fmla="*/ 294640 w 6715760"/>
              <a:gd name="connsiteY0" fmla="*/ 0 h 2621280"/>
              <a:gd name="connsiteX1" fmla="*/ 1016000 w 6715760"/>
              <a:gd name="connsiteY1" fmla="*/ 40640 h 2621280"/>
              <a:gd name="connsiteX2" fmla="*/ 1645920 w 6715760"/>
              <a:gd name="connsiteY2" fmla="*/ 132080 h 2621280"/>
              <a:gd name="connsiteX3" fmla="*/ 2062480 w 6715760"/>
              <a:gd name="connsiteY3" fmla="*/ 193040 h 2621280"/>
              <a:gd name="connsiteX4" fmla="*/ 2580640 w 6715760"/>
              <a:gd name="connsiteY4" fmla="*/ 528320 h 2621280"/>
              <a:gd name="connsiteX5" fmla="*/ 2763520 w 6715760"/>
              <a:gd name="connsiteY5" fmla="*/ 701040 h 2621280"/>
              <a:gd name="connsiteX6" fmla="*/ 3261360 w 6715760"/>
              <a:gd name="connsiteY6" fmla="*/ 762000 h 2621280"/>
              <a:gd name="connsiteX7" fmla="*/ 3606800 w 6715760"/>
              <a:gd name="connsiteY7" fmla="*/ 711200 h 2621280"/>
              <a:gd name="connsiteX8" fmla="*/ 3992880 w 6715760"/>
              <a:gd name="connsiteY8" fmla="*/ 762000 h 2621280"/>
              <a:gd name="connsiteX9" fmla="*/ 4500880 w 6715760"/>
              <a:gd name="connsiteY9" fmla="*/ 822960 h 2621280"/>
              <a:gd name="connsiteX10" fmla="*/ 4683760 w 6715760"/>
              <a:gd name="connsiteY10" fmla="*/ 934720 h 2621280"/>
              <a:gd name="connsiteX11" fmla="*/ 4318000 w 6715760"/>
              <a:gd name="connsiteY11" fmla="*/ 1056640 h 2621280"/>
              <a:gd name="connsiteX12" fmla="*/ 4358640 w 6715760"/>
              <a:gd name="connsiteY12" fmla="*/ 1320800 h 2621280"/>
              <a:gd name="connsiteX13" fmla="*/ 4632960 w 6715760"/>
              <a:gd name="connsiteY13" fmla="*/ 1351280 h 2621280"/>
              <a:gd name="connsiteX14" fmla="*/ 5019040 w 6715760"/>
              <a:gd name="connsiteY14" fmla="*/ 1361440 h 2621280"/>
              <a:gd name="connsiteX15" fmla="*/ 5588000 w 6715760"/>
              <a:gd name="connsiteY15" fmla="*/ 1341120 h 2621280"/>
              <a:gd name="connsiteX16" fmla="*/ 6187440 w 6715760"/>
              <a:gd name="connsiteY16" fmla="*/ 1320800 h 2621280"/>
              <a:gd name="connsiteX17" fmla="*/ 6543040 w 6715760"/>
              <a:gd name="connsiteY17" fmla="*/ 1259840 h 2621280"/>
              <a:gd name="connsiteX18" fmla="*/ 6715760 w 6715760"/>
              <a:gd name="connsiteY18" fmla="*/ 1351280 h 2621280"/>
              <a:gd name="connsiteX19" fmla="*/ 6522720 w 6715760"/>
              <a:gd name="connsiteY19" fmla="*/ 1473200 h 2621280"/>
              <a:gd name="connsiteX20" fmla="*/ 5760720 w 6715760"/>
              <a:gd name="connsiteY20" fmla="*/ 1534160 h 2621280"/>
              <a:gd name="connsiteX21" fmla="*/ 5080000 w 6715760"/>
              <a:gd name="connsiteY21" fmla="*/ 1656080 h 2621280"/>
              <a:gd name="connsiteX22" fmla="*/ 4582160 w 6715760"/>
              <a:gd name="connsiteY22" fmla="*/ 1788160 h 2621280"/>
              <a:gd name="connsiteX23" fmla="*/ 4196080 w 6715760"/>
              <a:gd name="connsiteY23" fmla="*/ 1889760 h 2621280"/>
              <a:gd name="connsiteX24" fmla="*/ 4084320 w 6715760"/>
              <a:gd name="connsiteY24" fmla="*/ 2174240 h 2621280"/>
              <a:gd name="connsiteX25" fmla="*/ 4165600 w 6715760"/>
              <a:gd name="connsiteY25" fmla="*/ 2296160 h 2621280"/>
              <a:gd name="connsiteX26" fmla="*/ 3962400 w 6715760"/>
              <a:gd name="connsiteY26" fmla="*/ 2479040 h 2621280"/>
              <a:gd name="connsiteX27" fmla="*/ 3586480 w 6715760"/>
              <a:gd name="connsiteY27" fmla="*/ 2611120 h 2621280"/>
              <a:gd name="connsiteX28" fmla="*/ 3322320 w 6715760"/>
              <a:gd name="connsiteY28" fmla="*/ 2621280 h 2621280"/>
              <a:gd name="connsiteX29" fmla="*/ 2834640 w 6715760"/>
              <a:gd name="connsiteY29" fmla="*/ 2499360 h 2621280"/>
              <a:gd name="connsiteX30" fmla="*/ 2458720 w 6715760"/>
              <a:gd name="connsiteY30" fmla="*/ 2072640 h 2621280"/>
              <a:gd name="connsiteX31" fmla="*/ 2631440 w 6715760"/>
              <a:gd name="connsiteY31" fmla="*/ 1696720 h 2621280"/>
              <a:gd name="connsiteX32" fmla="*/ 2854960 w 6715760"/>
              <a:gd name="connsiteY32" fmla="*/ 1574800 h 2621280"/>
              <a:gd name="connsiteX33" fmla="*/ 2773680 w 6715760"/>
              <a:gd name="connsiteY33" fmla="*/ 1452880 h 2621280"/>
              <a:gd name="connsiteX34" fmla="*/ 2529840 w 6715760"/>
              <a:gd name="connsiteY34" fmla="*/ 1381760 h 2621280"/>
              <a:gd name="connsiteX35" fmla="*/ 2235200 w 6715760"/>
              <a:gd name="connsiteY35" fmla="*/ 1229360 h 2621280"/>
              <a:gd name="connsiteX36" fmla="*/ 1971040 w 6715760"/>
              <a:gd name="connsiteY36" fmla="*/ 995680 h 2621280"/>
              <a:gd name="connsiteX37" fmla="*/ 1717040 w 6715760"/>
              <a:gd name="connsiteY37" fmla="*/ 894080 h 2621280"/>
              <a:gd name="connsiteX38" fmla="*/ 1351280 w 6715760"/>
              <a:gd name="connsiteY38" fmla="*/ 924560 h 2621280"/>
              <a:gd name="connsiteX39" fmla="*/ 944880 w 6715760"/>
              <a:gd name="connsiteY39" fmla="*/ 731520 h 2621280"/>
              <a:gd name="connsiteX40" fmla="*/ 426720 w 6715760"/>
              <a:gd name="connsiteY40" fmla="*/ 579120 h 2621280"/>
              <a:gd name="connsiteX41" fmla="*/ 111760 w 6715760"/>
              <a:gd name="connsiteY41" fmla="*/ 386080 h 2621280"/>
              <a:gd name="connsiteX42" fmla="*/ 0 w 6715760"/>
              <a:gd name="connsiteY42" fmla="*/ 233680 h 2621280"/>
              <a:gd name="connsiteX43" fmla="*/ 71120 w 6715760"/>
              <a:gd name="connsiteY43" fmla="*/ 91440 h 2621280"/>
              <a:gd name="connsiteX44" fmla="*/ 182880 w 6715760"/>
              <a:gd name="connsiteY44" fmla="*/ 40640 h 2621280"/>
              <a:gd name="connsiteX45" fmla="*/ 294640 w 6715760"/>
              <a:gd name="connsiteY45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715760" h="2621280">
                <a:moveTo>
                  <a:pt x="294640" y="0"/>
                </a:moveTo>
                <a:cubicBezTo>
                  <a:pt x="433493" y="0"/>
                  <a:pt x="790787" y="18627"/>
                  <a:pt x="1016000" y="40640"/>
                </a:cubicBezTo>
                <a:cubicBezTo>
                  <a:pt x="1241213" y="62653"/>
                  <a:pt x="1507067" y="111760"/>
                  <a:pt x="1645920" y="132080"/>
                </a:cubicBezTo>
                <a:lnTo>
                  <a:pt x="2062480" y="193040"/>
                </a:lnTo>
                <a:lnTo>
                  <a:pt x="2580640" y="528320"/>
                </a:lnTo>
                <a:lnTo>
                  <a:pt x="2763520" y="701040"/>
                </a:lnTo>
                <a:lnTo>
                  <a:pt x="3261360" y="762000"/>
                </a:lnTo>
                <a:lnTo>
                  <a:pt x="3606800" y="711200"/>
                </a:lnTo>
                <a:lnTo>
                  <a:pt x="3992880" y="762000"/>
                </a:lnTo>
                <a:lnTo>
                  <a:pt x="4500880" y="822960"/>
                </a:lnTo>
                <a:lnTo>
                  <a:pt x="4683760" y="934720"/>
                </a:lnTo>
                <a:lnTo>
                  <a:pt x="4318000" y="1056640"/>
                </a:lnTo>
                <a:lnTo>
                  <a:pt x="4358640" y="1320800"/>
                </a:lnTo>
                <a:lnTo>
                  <a:pt x="4632960" y="1351280"/>
                </a:lnTo>
                <a:lnTo>
                  <a:pt x="5019040" y="1361440"/>
                </a:lnTo>
                <a:lnTo>
                  <a:pt x="5588000" y="1341120"/>
                </a:lnTo>
                <a:lnTo>
                  <a:pt x="6187440" y="1320800"/>
                </a:lnTo>
                <a:lnTo>
                  <a:pt x="6543040" y="1259840"/>
                </a:lnTo>
                <a:lnTo>
                  <a:pt x="6715760" y="1351280"/>
                </a:lnTo>
                <a:lnTo>
                  <a:pt x="6522720" y="1473200"/>
                </a:lnTo>
                <a:lnTo>
                  <a:pt x="5760720" y="1534160"/>
                </a:lnTo>
                <a:lnTo>
                  <a:pt x="5080000" y="1656080"/>
                </a:lnTo>
                <a:lnTo>
                  <a:pt x="4582160" y="1788160"/>
                </a:lnTo>
                <a:lnTo>
                  <a:pt x="4196080" y="1889760"/>
                </a:lnTo>
                <a:lnTo>
                  <a:pt x="4084320" y="2174240"/>
                </a:lnTo>
                <a:lnTo>
                  <a:pt x="4165600" y="2296160"/>
                </a:lnTo>
                <a:lnTo>
                  <a:pt x="3962400" y="2479040"/>
                </a:lnTo>
                <a:lnTo>
                  <a:pt x="3586480" y="2611120"/>
                </a:lnTo>
                <a:lnTo>
                  <a:pt x="3322320" y="2621280"/>
                </a:lnTo>
                <a:lnTo>
                  <a:pt x="2834640" y="2499360"/>
                </a:lnTo>
                <a:lnTo>
                  <a:pt x="2458720" y="2072640"/>
                </a:lnTo>
                <a:lnTo>
                  <a:pt x="2631440" y="1696720"/>
                </a:lnTo>
                <a:lnTo>
                  <a:pt x="2854960" y="1574800"/>
                </a:lnTo>
                <a:lnTo>
                  <a:pt x="2773680" y="1452880"/>
                </a:lnTo>
                <a:lnTo>
                  <a:pt x="2529840" y="1381760"/>
                </a:lnTo>
                <a:lnTo>
                  <a:pt x="2235200" y="1229360"/>
                </a:lnTo>
                <a:lnTo>
                  <a:pt x="1971040" y="995680"/>
                </a:lnTo>
                <a:lnTo>
                  <a:pt x="1717040" y="894080"/>
                </a:lnTo>
                <a:lnTo>
                  <a:pt x="1351280" y="924560"/>
                </a:lnTo>
                <a:lnTo>
                  <a:pt x="944880" y="731520"/>
                </a:lnTo>
                <a:lnTo>
                  <a:pt x="426720" y="579120"/>
                </a:lnTo>
                <a:lnTo>
                  <a:pt x="111760" y="386080"/>
                </a:lnTo>
                <a:lnTo>
                  <a:pt x="0" y="233680"/>
                </a:lnTo>
                <a:lnTo>
                  <a:pt x="71120" y="91440"/>
                </a:lnTo>
                <a:lnTo>
                  <a:pt x="182880" y="40640"/>
                </a:lnTo>
                <a:lnTo>
                  <a:pt x="294640" y="0"/>
                </a:lnTo>
                <a:close/>
              </a:path>
            </a:pathLst>
          </a:cu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orma libre 6">
            <a:extLst>
              <a:ext uri="{FF2B5EF4-FFF2-40B4-BE49-F238E27FC236}">
                <a16:creationId xmlns:a16="http://schemas.microsoft.com/office/drawing/2014/main" id="{86BD513E-083C-A434-C00D-5C06EABF1DFB}"/>
              </a:ext>
            </a:extLst>
          </p:cNvPr>
          <p:cNvSpPr/>
          <p:nvPr/>
        </p:nvSpPr>
        <p:spPr>
          <a:xfrm>
            <a:off x="4582160" y="1682563"/>
            <a:ext cx="5648960" cy="2407920"/>
          </a:xfrm>
          <a:custGeom>
            <a:avLst/>
            <a:gdLst>
              <a:gd name="connsiteX0" fmla="*/ 345440 w 5648960"/>
              <a:gd name="connsiteY0" fmla="*/ 1950720 h 2407920"/>
              <a:gd name="connsiteX1" fmla="*/ 629920 w 5648960"/>
              <a:gd name="connsiteY1" fmla="*/ 1564640 h 2407920"/>
              <a:gd name="connsiteX2" fmla="*/ 711200 w 5648960"/>
              <a:gd name="connsiteY2" fmla="*/ 1188720 h 2407920"/>
              <a:gd name="connsiteX3" fmla="*/ 680720 w 5648960"/>
              <a:gd name="connsiteY3" fmla="*/ 934720 h 2407920"/>
              <a:gd name="connsiteX4" fmla="*/ 670560 w 5648960"/>
              <a:gd name="connsiteY4" fmla="*/ 680720 h 2407920"/>
              <a:gd name="connsiteX5" fmla="*/ 660400 w 5648960"/>
              <a:gd name="connsiteY5" fmla="*/ 508000 h 2407920"/>
              <a:gd name="connsiteX6" fmla="*/ 1127760 w 5648960"/>
              <a:gd name="connsiteY6" fmla="*/ 406400 h 2407920"/>
              <a:gd name="connsiteX7" fmla="*/ 1584960 w 5648960"/>
              <a:gd name="connsiteY7" fmla="*/ 355600 h 2407920"/>
              <a:gd name="connsiteX8" fmla="*/ 2153920 w 5648960"/>
              <a:gd name="connsiteY8" fmla="*/ 304800 h 2407920"/>
              <a:gd name="connsiteX9" fmla="*/ 2540000 w 5648960"/>
              <a:gd name="connsiteY9" fmla="*/ 325120 h 2407920"/>
              <a:gd name="connsiteX10" fmla="*/ 3048000 w 5648960"/>
              <a:gd name="connsiteY10" fmla="*/ 294640 h 2407920"/>
              <a:gd name="connsiteX11" fmla="*/ 3342640 w 5648960"/>
              <a:gd name="connsiteY11" fmla="*/ 142240 h 2407920"/>
              <a:gd name="connsiteX12" fmla="*/ 3495040 w 5648960"/>
              <a:gd name="connsiteY12" fmla="*/ 0 h 2407920"/>
              <a:gd name="connsiteX13" fmla="*/ 3911600 w 5648960"/>
              <a:gd name="connsiteY13" fmla="*/ 101600 h 2407920"/>
              <a:gd name="connsiteX14" fmla="*/ 4277360 w 5648960"/>
              <a:gd name="connsiteY14" fmla="*/ 182880 h 2407920"/>
              <a:gd name="connsiteX15" fmla="*/ 4612640 w 5648960"/>
              <a:gd name="connsiteY15" fmla="*/ 243840 h 2407920"/>
              <a:gd name="connsiteX16" fmla="*/ 4866640 w 5648960"/>
              <a:gd name="connsiteY16" fmla="*/ 325120 h 2407920"/>
              <a:gd name="connsiteX17" fmla="*/ 5120640 w 5648960"/>
              <a:gd name="connsiteY17" fmla="*/ 406400 h 2407920"/>
              <a:gd name="connsiteX18" fmla="*/ 5486400 w 5648960"/>
              <a:gd name="connsiteY18" fmla="*/ 365760 h 2407920"/>
              <a:gd name="connsiteX19" fmla="*/ 5648960 w 5648960"/>
              <a:gd name="connsiteY19" fmla="*/ 416560 h 2407920"/>
              <a:gd name="connsiteX20" fmla="*/ 5628640 w 5648960"/>
              <a:gd name="connsiteY20" fmla="*/ 538480 h 2407920"/>
              <a:gd name="connsiteX21" fmla="*/ 5171440 w 5648960"/>
              <a:gd name="connsiteY21" fmla="*/ 822960 h 2407920"/>
              <a:gd name="connsiteX22" fmla="*/ 4450080 w 5648960"/>
              <a:gd name="connsiteY22" fmla="*/ 1127760 h 2407920"/>
              <a:gd name="connsiteX23" fmla="*/ 4053840 w 5648960"/>
              <a:gd name="connsiteY23" fmla="*/ 1239520 h 2407920"/>
              <a:gd name="connsiteX24" fmla="*/ 3556000 w 5648960"/>
              <a:gd name="connsiteY24" fmla="*/ 1513840 h 2407920"/>
              <a:gd name="connsiteX25" fmla="*/ 3271520 w 5648960"/>
              <a:gd name="connsiteY25" fmla="*/ 1717040 h 2407920"/>
              <a:gd name="connsiteX26" fmla="*/ 2875280 w 5648960"/>
              <a:gd name="connsiteY26" fmla="*/ 1960880 h 2407920"/>
              <a:gd name="connsiteX27" fmla="*/ 2570480 w 5648960"/>
              <a:gd name="connsiteY27" fmla="*/ 2164080 h 2407920"/>
              <a:gd name="connsiteX28" fmla="*/ 2377440 w 5648960"/>
              <a:gd name="connsiteY28" fmla="*/ 2306320 h 2407920"/>
              <a:gd name="connsiteX29" fmla="*/ 2346960 w 5648960"/>
              <a:gd name="connsiteY29" fmla="*/ 2367280 h 2407920"/>
              <a:gd name="connsiteX30" fmla="*/ 2245360 w 5648960"/>
              <a:gd name="connsiteY30" fmla="*/ 2286000 h 2407920"/>
              <a:gd name="connsiteX31" fmla="*/ 1910080 w 5648960"/>
              <a:gd name="connsiteY31" fmla="*/ 2346960 h 2407920"/>
              <a:gd name="connsiteX32" fmla="*/ 1310640 w 5648960"/>
              <a:gd name="connsiteY32" fmla="*/ 2357120 h 2407920"/>
              <a:gd name="connsiteX33" fmla="*/ 487680 w 5648960"/>
              <a:gd name="connsiteY33" fmla="*/ 2407920 h 2407920"/>
              <a:gd name="connsiteX34" fmla="*/ 71120 w 5648960"/>
              <a:gd name="connsiteY34" fmla="*/ 2367280 h 2407920"/>
              <a:gd name="connsiteX35" fmla="*/ 0 w 5648960"/>
              <a:gd name="connsiteY35" fmla="*/ 2103120 h 2407920"/>
              <a:gd name="connsiteX36" fmla="*/ 345440 w 5648960"/>
              <a:gd name="connsiteY36" fmla="*/ 195072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648960" h="2407920">
                <a:moveTo>
                  <a:pt x="345440" y="1950720"/>
                </a:moveTo>
                <a:lnTo>
                  <a:pt x="629920" y="1564640"/>
                </a:lnTo>
                <a:lnTo>
                  <a:pt x="711200" y="1188720"/>
                </a:lnTo>
                <a:lnTo>
                  <a:pt x="680720" y="934720"/>
                </a:lnTo>
                <a:lnTo>
                  <a:pt x="670560" y="680720"/>
                </a:lnTo>
                <a:lnTo>
                  <a:pt x="660400" y="508000"/>
                </a:lnTo>
                <a:lnTo>
                  <a:pt x="1127760" y="406400"/>
                </a:lnTo>
                <a:lnTo>
                  <a:pt x="1584960" y="355600"/>
                </a:lnTo>
                <a:lnTo>
                  <a:pt x="2153920" y="304800"/>
                </a:lnTo>
                <a:lnTo>
                  <a:pt x="2540000" y="325120"/>
                </a:lnTo>
                <a:lnTo>
                  <a:pt x="3048000" y="294640"/>
                </a:lnTo>
                <a:lnTo>
                  <a:pt x="3342640" y="142240"/>
                </a:lnTo>
                <a:lnTo>
                  <a:pt x="3495040" y="0"/>
                </a:lnTo>
                <a:lnTo>
                  <a:pt x="3911600" y="101600"/>
                </a:lnTo>
                <a:lnTo>
                  <a:pt x="4277360" y="182880"/>
                </a:lnTo>
                <a:lnTo>
                  <a:pt x="4612640" y="243840"/>
                </a:lnTo>
                <a:lnTo>
                  <a:pt x="4866640" y="325120"/>
                </a:lnTo>
                <a:lnTo>
                  <a:pt x="5120640" y="406400"/>
                </a:lnTo>
                <a:lnTo>
                  <a:pt x="5486400" y="365760"/>
                </a:lnTo>
                <a:lnTo>
                  <a:pt x="5648960" y="416560"/>
                </a:lnTo>
                <a:lnTo>
                  <a:pt x="5628640" y="538480"/>
                </a:lnTo>
                <a:lnTo>
                  <a:pt x="5171440" y="822960"/>
                </a:lnTo>
                <a:lnTo>
                  <a:pt x="4450080" y="1127760"/>
                </a:lnTo>
                <a:lnTo>
                  <a:pt x="4053840" y="1239520"/>
                </a:lnTo>
                <a:lnTo>
                  <a:pt x="3556000" y="1513840"/>
                </a:lnTo>
                <a:lnTo>
                  <a:pt x="3271520" y="1717040"/>
                </a:lnTo>
                <a:lnTo>
                  <a:pt x="2875280" y="1960880"/>
                </a:lnTo>
                <a:lnTo>
                  <a:pt x="2570480" y="2164080"/>
                </a:lnTo>
                <a:lnTo>
                  <a:pt x="2377440" y="2306320"/>
                </a:lnTo>
                <a:lnTo>
                  <a:pt x="2346960" y="2367280"/>
                </a:lnTo>
                <a:lnTo>
                  <a:pt x="2245360" y="2286000"/>
                </a:lnTo>
                <a:lnTo>
                  <a:pt x="1910080" y="2346960"/>
                </a:lnTo>
                <a:lnTo>
                  <a:pt x="1310640" y="2357120"/>
                </a:lnTo>
                <a:lnTo>
                  <a:pt x="487680" y="2407920"/>
                </a:lnTo>
                <a:lnTo>
                  <a:pt x="71120" y="2367280"/>
                </a:lnTo>
                <a:lnTo>
                  <a:pt x="0" y="2103120"/>
                </a:lnTo>
                <a:lnTo>
                  <a:pt x="345440" y="1950720"/>
                </a:lnTo>
                <a:close/>
              </a:path>
            </a:pathLst>
          </a:custGeom>
          <a:solidFill>
            <a:schemeClr val="accent5">
              <a:alpha val="2798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9A02410-E08E-35C9-A306-4A5657BE6A84}"/>
              </a:ext>
            </a:extLst>
          </p:cNvPr>
          <p:cNvGrpSpPr/>
          <p:nvPr/>
        </p:nvGrpSpPr>
        <p:grpSpPr>
          <a:xfrm>
            <a:off x="36285" y="1672402"/>
            <a:ext cx="12196355" cy="653647"/>
            <a:chOff x="36285" y="1672402"/>
            <a:chExt cx="12196355" cy="653647"/>
          </a:xfrm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5CC4CC5F-4290-C04D-BB17-C424FB716608}"/>
                </a:ext>
              </a:extLst>
            </p:cNvPr>
            <p:cNvSpPr/>
            <p:nvPr/>
          </p:nvSpPr>
          <p:spPr>
            <a:xfrm>
              <a:off x="36285" y="1672402"/>
              <a:ext cx="9995217" cy="653647"/>
            </a:xfrm>
            <a:custGeom>
              <a:avLst/>
              <a:gdLst>
                <a:gd name="connsiteX0" fmla="*/ 0 w 9995217"/>
                <a:gd name="connsiteY0" fmla="*/ 310515 h 696278"/>
                <a:gd name="connsiteX1" fmla="*/ 471487 w 9995217"/>
                <a:gd name="connsiteY1" fmla="*/ 524828 h 696278"/>
                <a:gd name="connsiteX2" fmla="*/ 471487 w 9995217"/>
                <a:gd name="connsiteY2" fmla="*/ 524828 h 696278"/>
                <a:gd name="connsiteX3" fmla="*/ 600075 w 9995217"/>
                <a:gd name="connsiteY3" fmla="*/ 539115 h 696278"/>
                <a:gd name="connsiteX4" fmla="*/ 685800 w 9995217"/>
                <a:gd name="connsiteY4" fmla="*/ 567690 h 696278"/>
                <a:gd name="connsiteX5" fmla="*/ 771525 w 9995217"/>
                <a:gd name="connsiteY5" fmla="*/ 596265 h 696278"/>
                <a:gd name="connsiteX6" fmla="*/ 900112 w 9995217"/>
                <a:gd name="connsiteY6" fmla="*/ 639128 h 696278"/>
                <a:gd name="connsiteX7" fmla="*/ 942975 w 9995217"/>
                <a:gd name="connsiteY7" fmla="*/ 653415 h 696278"/>
                <a:gd name="connsiteX8" fmla="*/ 1057275 w 9995217"/>
                <a:gd name="connsiteY8" fmla="*/ 696278 h 696278"/>
                <a:gd name="connsiteX9" fmla="*/ 1343025 w 9995217"/>
                <a:gd name="connsiteY9" fmla="*/ 681990 h 696278"/>
                <a:gd name="connsiteX10" fmla="*/ 1528762 w 9995217"/>
                <a:gd name="connsiteY10" fmla="*/ 653415 h 696278"/>
                <a:gd name="connsiteX11" fmla="*/ 1643062 w 9995217"/>
                <a:gd name="connsiteY11" fmla="*/ 624840 h 696278"/>
                <a:gd name="connsiteX12" fmla="*/ 1843087 w 9995217"/>
                <a:gd name="connsiteY12" fmla="*/ 610553 h 696278"/>
                <a:gd name="connsiteX13" fmla="*/ 2657475 w 9995217"/>
                <a:gd name="connsiteY13" fmla="*/ 581978 h 696278"/>
                <a:gd name="connsiteX14" fmla="*/ 2800350 w 9995217"/>
                <a:gd name="connsiteY14" fmla="*/ 553403 h 696278"/>
                <a:gd name="connsiteX15" fmla="*/ 3143250 w 9995217"/>
                <a:gd name="connsiteY15" fmla="*/ 553403 h 696278"/>
                <a:gd name="connsiteX16" fmla="*/ 3584257 w 9995217"/>
                <a:gd name="connsiteY16" fmla="*/ 548640 h 696278"/>
                <a:gd name="connsiteX17" fmla="*/ 4488497 w 9995217"/>
                <a:gd name="connsiteY17" fmla="*/ 538480 h 696278"/>
                <a:gd name="connsiteX18" fmla="*/ 5057457 w 9995217"/>
                <a:gd name="connsiteY18" fmla="*/ 508000 h 696278"/>
                <a:gd name="connsiteX19" fmla="*/ 5585777 w 9995217"/>
                <a:gd name="connsiteY19" fmla="*/ 406400 h 696278"/>
                <a:gd name="connsiteX20" fmla="*/ 6408737 w 9995217"/>
                <a:gd name="connsiteY20" fmla="*/ 325120 h 696278"/>
                <a:gd name="connsiteX21" fmla="*/ 6906577 w 9995217"/>
                <a:gd name="connsiteY21" fmla="*/ 233680 h 696278"/>
                <a:gd name="connsiteX22" fmla="*/ 7516177 w 9995217"/>
                <a:gd name="connsiteY22" fmla="*/ 213360 h 696278"/>
                <a:gd name="connsiteX23" fmla="*/ 7831137 w 9995217"/>
                <a:gd name="connsiteY23" fmla="*/ 162560 h 696278"/>
                <a:gd name="connsiteX24" fmla="*/ 8024177 w 9995217"/>
                <a:gd name="connsiteY24" fmla="*/ 0 h 696278"/>
                <a:gd name="connsiteX25" fmla="*/ 8633777 w 9995217"/>
                <a:gd name="connsiteY25" fmla="*/ 142240 h 696278"/>
                <a:gd name="connsiteX26" fmla="*/ 9172257 w 9995217"/>
                <a:gd name="connsiteY26" fmla="*/ 243840 h 696278"/>
                <a:gd name="connsiteX27" fmla="*/ 9385617 w 9995217"/>
                <a:gd name="connsiteY27" fmla="*/ 274320 h 696278"/>
                <a:gd name="connsiteX28" fmla="*/ 9609137 w 9995217"/>
                <a:gd name="connsiteY28" fmla="*/ 375920 h 696278"/>
                <a:gd name="connsiteX29" fmla="*/ 9995217 w 9995217"/>
                <a:gd name="connsiteY29" fmla="*/ 335280 h 696278"/>
                <a:gd name="connsiteX0" fmla="*/ 0 w 9995217"/>
                <a:gd name="connsiteY0" fmla="*/ 310515 h 683961"/>
                <a:gd name="connsiteX1" fmla="*/ 471487 w 9995217"/>
                <a:gd name="connsiteY1" fmla="*/ 524828 h 683961"/>
                <a:gd name="connsiteX2" fmla="*/ 471487 w 9995217"/>
                <a:gd name="connsiteY2" fmla="*/ 524828 h 683961"/>
                <a:gd name="connsiteX3" fmla="*/ 600075 w 9995217"/>
                <a:gd name="connsiteY3" fmla="*/ 539115 h 683961"/>
                <a:gd name="connsiteX4" fmla="*/ 685800 w 9995217"/>
                <a:gd name="connsiteY4" fmla="*/ 567690 h 683961"/>
                <a:gd name="connsiteX5" fmla="*/ 771525 w 9995217"/>
                <a:gd name="connsiteY5" fmla="*/ 596265 h 683961"/>
                <a:gd name="connsiteX6" fmla="*/ 900112 w 9995217"/>
                <a:gd name="connsiteY6" fmla="*/ 639128 h 683961"/>
                <a:gd name="connsiteX7" fmla="*/ 942975 w 9995217"/>
                <a:gd name="connsiteY7" fmla="*/ 653415 h 683961"/>
                <a:gd name="connsiteX8" fmla="*/ 1057275 w 9995217"/>
                <a:gd name="connsiteY8" fmla="*/ 591023 h 683961"/>
                <a:gd name="connsiteX9" fmla="*/ 1343025 w 9995217"/>
                <a:gd name="connsiteY9" fmla="*/ 681990 h 683961"/>
                <a:gd name="connsiteX10" fmla="*/ 1528762 w 9995217"/>
                <a:gd name="connsiteY10" fmla="*/ 653415 h 683961"/>
                <a:gd name="connsiteX11" fmla="*/ 1643062 w 9995217"/>
                <a:gd name="connsiteY11" fmla="*/ 624840 h 683961"/>
                <a:gd name="connsiteX12" fmla="*/ 1843087 w 9995217"/>
                <a:gd name="connsiteY12" fmla="*/ 610553 h 683961"/>
                <a:gd name="connsiteX13" fmla="*/ 2657475 w 9995217"/>
                <a:gd name="connsiteY13" fmla="*/ 581978 h 683961"/>
                <a:gd name="connsiteX14" fmla="*/ 2800350 w 9995217"/>
                <a:gd name="connsiteY14" fmla="*/ 553403 h 683961"/>
                <a:gd name="connsiteX15" fmla="*/ 3143250 w 9995217"/>
                <a:gd name="connsiteY15" fmla="*/ 553403 h 683961"/>
                <a:gd name="connsiteX16" fmla="*/ 3584257 w 9995217"/>
                <a:gd name="connsiteY16" fmla="*/ 548640 h 683961"/>
                <a:gd name="connsiteX17" fmla="*/ 4488497 w 9995217"/>
                <a:gd name="connsiteY17" fmla="*/ 538480 h 683961"/>
                <a:gd name="connsiteX18" fmla="*/ 5057457 w 9995217"/>
                <a:gd name="connsiteY18" fmla="*/ 508000 h 683961"/>
                <a:gd name="connsiteX19" fmla="*/ 5585777 w 9995217"/>
                <a:gd name="connsiteY19" fmla="*/ 406400 h 683961"/>
                <a:gd name="connsiteX20" fmla="*/ 6408737 w 9995217"/>
                <a:gd name="connsiteY20" fmla="*/ 325120 h 683961"/>
                <a:gd name="connsiteX21" fmla="*/ 6906577 w 9995217"/>
                <a:gd name="connsiteY21" fmla="*/ 233680 h 683961"/>
                <a:gd name="connsiteX22" fmla="*/ 7516177 w 9995217"/>
                <a:gd name="connsiteY22" fmla="*/ 213360 h 683961"/>
                <a:gd name="connsiteX23" fmla="*/ 7831137 w 9995217"/>
                <a:gd name="connsiteY23" fmla="*/ 162560 h 683961"/>
                <a:gd name="connsiteX24" fmla="*/ 8024177 w 9995217"/>
                <a:gd name="connsiteY24" fmla="*/ 0 h 683961"/>
                <a:gd name="connsiteX25" fmla="*/ 8633777 w 9995217"/>
                <a:gd name="connsiteY25" fmla="*/ 142240 h 683961"/>
                <a:gd name="connsiteX26" fmla="*/ 9172257 w 9995217"/>
                <a:gd name="connsiteY26" fmla="*/ 243840 h 683961"/>
                <a:gd name="connsiteX27" fmla="*/ 9385617 w 9995217"/>
                <a:gd name="connsiteY27" fmla="*/ 274320 h 683961"/>
                <a:gd name="connsiteX28" fmla="*/ 9609137 w 9995217"/>
                <a:gd name="connsiteY28" fmla="*/ 375920 h 683961"/>
                <a:gd name="connsiteX29" fmla="*/ 9995217 w 9995217"/>
                <a:gd name="connsiteY29" fmla="*/ 335280 h 683961"/>
                <a:gd name="connsiteX0" fmla="*/ 0 w 9995217"/>
                <a:gd name="connsiteY0" fmla="*/ 310515 h 655483"/>
                <a:gd name="connsiteX1" fmla="*/ 471487 w 9995217"/>
                <a:gd name="connsiteY1" fmla="*/ 524828 h 655483"/>
                <a:gd name="connsiteX2" fmla="*/ 471487 w 9995217"/>
                <a:gd name="connsiteY2" fmla="*/ 524828 h 655483"/>
                <a:gd name="connsiteX3" fmla="*/ 600075 w 9995217"/>
                <a:gd name="connsiteY3" fmla="*/ 539115 h 655483"/>
                <a:gd name="connsiteX4" fmla="*/ 685800 w 9995217"/>
                <a:gd name="connsiteY4" fmla="*/ 567690 h 655483"/>
                <a:gd name="connsiteX5" fmla="*/ 771525 w 9995217"/>
                <a:gd name="connsiteY5" fmla="*/ 596265 h 655483"/>
                <a:gd name="connsiteX6" fmla="*/ 900112 w 9995217"/>
                <a:gd name="connsiteY6" fmla="*/ 639128 h 655483"/>
                <a:gd name="connsiteX7" fmla="*/ 942975 w 9995217"/>
                <a:gd name="connsiteY7" fmla="*/ 653415 h 655483"/>
                <a:gd name="connsiteX8" fmla="*/ 1057275 w 9995217"/>
                <a:gd name="connsiteY8" fmla="*/ 591023 h 655483"/>
                <a:gd name="connsiteX9" fmla="*/ 1349603 w 9995217"/>
                <a:gd name="connsiteY9" fmla="*/ 609628 h 655483"/>
                <a:gd name="connsiteX10" fmla="*/ 1528762 w 9995217"/>
                <a:gd name="connsiteY10" fmla="*/ 653415 h 655483"/>
                <a:gd name="connsiteX11" fmla="*/ 1643062 w 9995217"/>
                <a:gd name="connsiteY11" fmla="*/ 624840 h 655483"/>
                <a:gd name="connsiteX12" fmla="*/ 1843087 w 9995217"/>
                <a:gd name="connsiteY12" fmla="*/ 610553 h 655483"/>
                <a:gd name="connsiteX13" fmla="*/ 2657475 w 9995217"/>
                <a:gd name="connsiteY13" fmla="*/ 581978 h 655483"/>
                <a:gd name="connsiteX14" fmla="*/ 2800350 w 9995217"/>
                <a:gd name="connsiteY14" fmla="*/ 553403 h 655483"/>
                <a:gd name="connsiteX15" fmla="*/ 3143250 w 9995217"/>
                <a:gd name="connsiteY15" fmla="*/ 553403 h 655483"/>
                <a:gd name="connsiteX16" fmla="*/ 3584257 w 9995217"/>
                <a:gd name="connsiteY16" fmla="*/ 548640 h 655483"/>
                <a:gd name="connsiteX17" fmla="*/ 4488497 w 9995217"/>
                <a:gd name="connsiteY17" fmla="*/ 538480 h 655483"/>
                <a:gd name="connsiteX18" fmla="*/ 5057457 w 9995217"/>
                <a:gd name="connsiteY18" fmla="*/ 508000 h 655483"/>
                <a:gd name="connsiteX19" fmla="*/ 5585777 w 9995217"/>
                <a:gd name="connsiteY19" fmla="*/ 406400 h 655483"/>
                <a:gd name="connsiteX20" fmla="*/ 6408737 w 9995217"/>
                <a:gd name="connsiteY20" fmla="*/ 325120 h 655483"/>
                <a:gd name="connsiteX21" fmla="*/ 6906577 w 9995217"/>
                <a:gd name="connsiteY21" fmla="*/ 233680 h 655483"/>
                <a:gd name="connsiteX22" fmla="*/ 7516177 w 9995217"/>
                <a:gd name="connsiteY22" fmla="*/ 213360 h 655483"/>
                <a:gd name="connsiteX23" fmla="*/ 7831137 w 9995217"/>
                <a:gd name="connsiteY23" fmla="*/ 162560 h 655483"/>
                <a:gd name="connsiteX24" fmla="*/ 8024177 w 9995217"/>
                <a:gd name="connsiteY24" fmla="*/ 0 h 655483"/>
                <a:gd name="connsiteX25" fmla="*/ 8633777 w 9995217"/>
                <a:gd name="connsiteY25" fmla="*/ 142240 h 655483"/>
                <a:gd name="connsiteX26" fmla="*/ 9172257 w 9995217"/>
                <a:gd name="connsiteY26" fmla="*/ 243840 h 655483"/>
                <a:gd name="connsiteX27" fmla="*/ 9385617 w 9995217"/>
                <a:gd name="connsiteY27" fmla="*/ 274320 h 655483"/>
                <a:gd name="connsiteX28" fmla="*/ 9609137 w 9995217"/>
                <a:gd name="connsiteY28" fmla="*/ 375920 h 655483"/>
                <a:gd name="connsiteX29" fmla="*/ 9995217 w 9995217"/>
                <a:gd name="connsiteY29" fmla="*/ 335280 h 655483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657475 w 9995217"/>
                <a:gd name="connsiteY13" fmla="*/ 581978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217" h="653647">
                  <a:moveTo>
                    <a:pt x="0" y="310515"/>
                  </a:moveTo>
                  <a:lnTo>
                    <a:pt x="471487" y="524828"/>
                  </a:lnTo>
                  <a:lnTo>
                    <a:pt x="471487" y="524828"/>
                  </a:lnTo>
                  <a:cubicBezTo>
                    <a:pt x="514350" y="529590"/>
                    <a:pt x="557786" y="530657"/>
                    <a:pt x="600075" y="539115"/>
                  </a:cubicBezTo>
                  <a:cubicBezTo>
                    <a:pt x="629611" y="545022"/>
                    <a:pt x="657225" y="558165"/>
                    <a:pt x="685800" y="567690"/>
                  </a:cubicBezTo>
                  <a:lnTo>
                    <a:pt x="771525" y="596265"/>
                  </a:lnTo>
                  <a:lnTo>
                    <a:pt x="900112" y="639128"/>
                  </a:lnTo>
                  <a:cubicBezTo>
                    <a:pt x="914400" y="643891"/>
                    <a:pt x="870732" y="602226"/>
                    <a:pt x="896926" y="594209"/>
                  </a:cubicBezTo>
                  <a:cubicBezTo>
                    <a:pt x="923120" y="586192"/>
                    <a:pt x="979462" y="571569"/>
                    <a:pt x="1057275" y="591023"/>
                  </a:cubicBezTo>
                  <a:cubicBezTo>
                    <a:pt x="1152525" y="586260"/>
                    <a:pt x="1271022" y="599229"/>
                    <a:pt x="1349603" y="609628"/>
                  </a:cubicBezTo>
                  <a:cubicBezTo>
                    <a:pt x="1428184" y="620027"/>
                    <a:pt x="1479852" y="650880"/>
                    <a:pt x="1528762" y="653415"/>
                  </a:cubicBezTo>
                  <a:cubicBezTo>
                    <a:pt x="1577672" y="655950"/>
                    <a:pt x="1525755" y="637188"/>
                    <a:pt x="1643062" y="624840"/>
                  </a:cubicBezTo>
                  <a:cubicBezTo>
                    <a:pt x="1709540" y="617842"/>
                    <a:pt x="1776412" y="615315"/>
                    <a:pt x="1843087" y="610553"/>
                  </a:cubicBezTo>
                  <a:cubicBezTo>
                    <a:pt x="2153740" y="532887"/>
                    <a:pt x="1691302" y="643962"/>
                    <a:pt x="2440387" y="522772"/>
                  </a:cubicBezTo>
                  <a:cubicBezTo>
                    <a:pt x="2488332" y="515015"/>
                    <a:pt x="2751782" y="553403"/>
                    <a:pt x="2800350" y="553403"/>
                  </a:cubicBezTo>
                  <a:lnTo>
                    <a:pt x="3143250" y="553403"/>
                  </a:lnTo>
                  <a:lnTo>
                    <a:pt x="3584257" y="548640"/>
                  </a:lnTo>
                  <a:lnTo>
                    <a:pt x="4488497" y="538480"/>
                  </a:lnTo>
                  <a:lnTo>
                    <a:pt x="5057457" y="508000"/>
                  </a:lnTo>
                  <a:lnTo>
                    <a:pt x="5585777" y="406400"/>
                  </a:lnTo>
                  <a:lnTo>
                    <a:pt x="6408737" y="325120"/>
                  </a:lnTo>
                  <a:lnTo>
                    <a:pt x="6906577" y="233680"/>
                  </a:lnTo>
                  <a:lnTo>
                    <a:pt x="7516177" y="213360"/>
                  </a:lnTo>
                  <a:lnTo>
                    <a:pt x="7831137" y="162560"/>
                  </a:lnTo>
                  <a:lnTo>
                    <a:pt x="8024177" y="0"/>
                  </a:lnTo>
                  <a:lnTo>
                    <a:pt x="8633777" y="142240"/>
                  </a:lnTo>
                  <a:lnTo>
                    <a:pt x="9172257" y="243840"/>
                  </a:lnTo>
                  <a:lnTo>
                    <a:pt x="9385617" y="274320"/>
                  </a:lnTo>
                  <a:lnTo>
                    <a:pt x="9609137" y="375920"/>
                  </a:lnTo>
                  <a:lnTo>
                    <a:pt x="9995217" y="33528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248AEF04-1B8A-5C15-7740-4912803A0168}"/>
                </a:ext>
              </a:extLst>
            </p:cNvPr>
            <p:cNvSpPr/>
            <p:nvPr/>
          </p:nvSpPr>
          <p:spPr>
            <a:xfrm>
              <a:off x="10027920" y="1774003"/>
              <a:ext cx="2204720" cy="254000"/>
            </a:xfrm>
            <a:custGeom>
              <a:avLst/>
              <a:gdLst>
                <a:gd name="connsiteX0" fmla="*/ 0 w 2204720"/>
                <a:gd name="connsiteY0" fmla="*/ 243840 h 254000"/>
                <a:gd name="connsiteX1" fmla="*/ 0 w 2204720"/>
                <a:gd name="connsiteY1" fmla="*/ 243840 h 254000"/>
                <a:gd name="connsiteX2" fmla="*/ 91440 w 2204720"/>
                <a:gd name="connsiteY2" fmla="*/ 254000 h 254000"/>
                <a:gd name="connsiteX3" fmla="*/ 294640 w 2204720"/>
                <a:gd name="connsiteY3" fmla="*/ 233680 h 254000"/>
                <a:gd name="connsiteX4" fmla="*/ 406400 w 2204720"/>
                <a:gd name="connsiteY4" fmla="*/ 213360 h 254000"/>
                <a:gd name="connsiteX5" fmla="*/ 508000 w 2204720"/>
                <a:gd name="connsiteY5" fmla="*/ 203200 h 254000"/>
                <a:gd name="connsiteX6" fmla="*/ 548640 w 2204720"/>
                <a:gd name="connsiteY6" fmla="*/ 193040 h 254000"/>
                <a:gd name="connsiteX7" fmla="*/ 579120 w 2204720"/>
                <a:gd name="connsiteY7" fmla="*/ 182880 h 254000"/>
                <a:gd name="connsiteX8" fmla="*/ 629920 w 2204720"/>
                <a:gd name="connsiteY8" fmla="*/ 172720 h 254000"/>
                <a:gd name="connsiteX9" fmla="*/ 670560 w 2204720"/>
                <a:gd name="connsiteY9" fmla="*/ 162560 h 254000"/>
                <a:gd name="connsiteX10" fmla="*/ 772160 w 2204720"/>
                <a:gd name="connsiteY10" fmla="*/ 142240 h 254000"/>
                <a:gd name="connsiteX11" fmla="*/ 863600 w 2204720"/>
                <a:gd name="connsiteY11" fmla="*/ 111760 h 254000"/>
                <a:gd name="connsiteX12" fmla="*/ 894080 w 2204720"/>
                <a:gd name="connsiteY12" fmla="*/ 101600 h 254000"/>
                <a:gd name="connsiteX13" fmla="*/ 944880 w 2204720"/>
                <a:gd name="connsiteY13" fmla="*/ 91440 h 254000"/>
                <a:gd name="connsiteX14" fmla="*/ 985520 w 2204720"/>
                <a:gd name="connsiteY14" fmla="*/ 81280 h 254000"/>
                <a:gd name="connsiteX15" fmla="*/ 1259840 w 2204720"/>
                <a:gd name="connsiteY15" fmla="*/ 60960 h 254000"/>
                <a:gd name="connsiteX16" fmla="*/ 1320800 w 2204720"/>
                <a:gd name="connsiteY16" fmla="*/ 50800 h 254000"/>
                <a:gd name="connsiteX17" fmla="*/ 1371600 w 2204720"/>
                <a:gd name="connsiteY17" fmla="*/ 40640 h 254000"/>
                <a:gd name="connsiteX18" fmla="*/ 1503680 w 2204720"/>
                <a:gd name="connsiteY18" fmla="*/ 30480 h 254000"/>
                <a:gd name="connsiteX19" fmla="*/ 1544320 w 2204720"/>
                <a:gd name="connsiteY19" fmla="*/ 20320 h 254000"/>
                <a:gd name="connsiteX20" fmla="*/ 1656080 w 2204720"/>
                <a:gd name="connsiteY20" fmla="*/ 0 h 254000"/>
                <a:gd name="connsiteX21" fmla="*/ 1930400 w 2204720"/>
                <a:gd name="connsiteY21" fmla="*/ 10160 h 254000"/>
                <a:gd name="connsiteX22" fmla="*/ 1960880 w 2204720"/>
                <a:gd name="connsiteY22" fmla="*/ 20320 h 254000"/>
                <a:gd name="connsiteX23" fmla="*/ 2204720 w 2204720"/>
                <a:gd name="connsiteY23" fmla="*/ 20320 h 254000"/>
                <a:gd name="connsiteX24" fmla="*/ 2204720 w 2204720"/>
                <a:gd name="connsiteY24" fmla="*/ 2032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04720" h="254000">
                  <a:moveTo>
                    <a:pt x="0" y="243840"/>
                  </a:moveTo>
                  <a:lnTo>
                    <a:pt x="0" y="243840"/>
                  </a:lnTo>
                  <a:cubicBezTo>
                    <a:pt x="30480" y="247227"/>
                    <a:pt x="60772" y="254000"/>
                    <a:pt x="91440" y="254000"/>
                  </a:cubicBezTo>
                  <a:cubicBezTo>
                    <a:pt x="145168" y="254000"/>
                    <a:pt x="235248" y="243579"/>
                    <a:pt x="294640" y="233680"/>
                  </a:cubicBezTo>
                  <a:cubicBezTo>
                    <a:pt x="357060" y="223277"/>
                    <a:pt x="338641" y="221830"/>
                    <a:pt x="406400" y="213360"/>
                  </a:cubicBezTo>
                  <a:cubicBezTo>
                    <a:pt x="440173" y="209138"/>
                    <a:pt x="474133" y="206587"/>
                    <a:pt x="508000" y="203200"/>
                  </a:cubicBezTo>
                  <a:cubicBezTo>
                    <a:pt x="521547" y="199813"/>
                    <a:pt x="535214" y="196876"/>
                    <a:pt x="548640" y="193040"/>
                  </a:cubicBezTo>
                  <a:cubicBezTo>
                    <a:pt x="558938" y="190098"/>
                    <a:pt x="568730" y="185477"/>
                    <a:pt x="579120" y="182880"/>
                  </a:cubicBezTo>
                  <a:cubicBezTo>
                    <a:pt x="595873" y="178692"/>
                    <a:pt x="613063" y="176466"/>
                    <a:pt x="629920" y="172720"/>
                  </a:cubicBezTo>
                  <a:cubicBezTo>
                    <a:pt x="643551" y="169691"/>
                    <a:pt x="656906" y="165486"/>
                    <a:pt x="670560" y="162560"/>
                  </a:cubicBezTo>
                  <a:cubicBezTo>
                    <a:pt x="704331" y="155323"/>
                    <a:pt x="739395" y="153162"/>
                    <a:pt x="772160" y="142240"/>
                  </a:cubicBezTo>
                  <a:lnTo>
                    <a:pt x="863600" y="111760"/>
                  </a:lnTo>
                  <a:cubicBezTo>
                    <a:pt x="873760" y="108373"/>
                    <a:pt x="883578" y="103700"/>
                    <a:pt x="894080" y="101600"/>
                  </a:cubicBezTo>
                  <a:cubicBezTo>
                    <a:pt x="911013" y="98213"/>
                    <a:pt x="928023" y="95186"/>
                    <a:pt x="944880" y="91440"/>
                  </a:cubicBezTo>
                  <a:cubicBezTo>
                    <a:pt x="958511" y="88411"/>
                    <a:pt x="971782" y="83778"/>
                    <a:pt x="985520" y="81280"/>
                  </a:cubicBezTo>
                  <a:cubicBezTo>
                    <a:pt x="1082912" y="63572"/>
                    <a:pt x="1148448" y="66530"/>
                    <a:pt x="1259840" y="60960"/>
                  </a:cubicBezTo>
                  <a:lnTo>
                    <a:pt x="1320800" y="50800"/>
                  </a:lnTo>
                  <a:cubicBezTo>
                    <a:pt x="1337790" y="47711"/>
                    <a:pt x="1354437" y="42547"/>
                    <a:pt x="1371600" y="40640"/>
                  </a:cubicBezTo>
                  <a:cubicBezTo>
                    <a:pt x="1415487" y="35764"/>
                    <a:pt x="1459653" y="33867"/>
                    <a:pt x="1503680" y="30480"/>
                  </a:cubicBezTo>
                  <a:cubicBezTo>
                    <a:pt x="1517227" y="27093"/>
                    <a:pt x="1530689" y="23349"/>
                    <a:pt x="1544320" y="20320"/>
                  </a:cubicBezTo>
                  <a:cubicBezTo>
                    <a:pt x="1586920" y="10853"/>
                    <a:pt x="1611966" y="7352"/>
                    <a:pt x="1656080" y="0"/>
                  </a:cubicBezTo>
                  <a:cubicBezTo>
                    <a:pt x="1747520" y="3387"/>
                    <a:pt x="1839100" y="4073"/>
                    <a:pt x="1930400" y="10160"/>
                  </a:cubicBezTo>
                  <a:cubicBezTo>
                    <a:pt x="1941086" y="10872"/>
                    <a:pt x="1950178" y="19924"/>
                    <a:pt x="1960880" y="20320"/>
                  </a:cubicBezTo>
                  <a:cubicBezTo>
                    <a:pt x="2042104" y="23328"/>
                    <a:pt x="2123440" y="20320"/>
                    <a:pt x="2204720" y="20320"/>
                  </a:cubicBezTo>
                  <a:lnTo>
                    <a:pt x="2204720" y="20320"/>
                  </a:lnTo>
                </a:path>
              </a:pathLst>
            </a:custGeom>
            <a:noFill/>
            <a:ln w="603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9621C88-2785-6675-BAC9-E308928F7847}"/>
              </a:ext>
            </a:extLst>
          </p:cNvPr>
          <p:cNvGrpSpPr/>
          <p:nvPr/>
        </p:nvGrpSpPr>
        <p:grpSpPr>
          <a:xfrm>
            <a:off x="7488506" y="5104495"/>
            <a:ext cx="4460972" cy="323165"/>
            <a:chOff x="6580607" y="4918496"/>
            <a:chExt cx="4460972" cy="323165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1EE0592-3E86-DCAB-FA07-0A36F7487E5E}"/>
                </a:ext>
              </a:extLst>
            </p:cNvPr>
            <p:cNvSpPr/>
            <p:nvPr/>
          </p:nvSpPr>
          <p:spPr>
            <a:xfrm>
              <a:off x="6580607" y="4937063"/>
              <a:ext cx="389744" cy="29362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0C4E3FD-55CE-D376-7C6B-18C9752A13A8}"/>
                </a:ext>
              </a:extLst>
            </p:cNvPr>
            <p:cNvSpPr txBox="1"/>
            <p:nvPr/>
          </p:nvSpPr>
          <p:spPr>
            <a:xfrm>
              <a:off x="7065811" y="4918496"/>
              <a:ext cx="39757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Plantación de pinar para frenar la erosión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B003BA5A-46F7-4489-8CF3-37E9E62200B6}"/>
              </a:ext>
            </a:extLst>
          </p:cNvPr>
          <p:cNvGrpSpPr/>
          <p:nvPr/>
        </p:nvGrpSpPr>
        <p:grpSpPr>
          <a:xfrm>
            <a:off x="7488506" y="5488899"/>
            <a:ext cx="4602037" cy="323165"/>
            <a:chOff x="6580607" y="5353364"/>
            <a:chExt cx="4602037" cy="323165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00AF56E-315A-5CFA-28F7-E7A96410B9C8}"/>
                </a:ext>
              </a:extLst>
            </p:cNvPr>
            <p:cNvSpPr/>
            <p:nvPr/>
          </p:nvSpPr>
          <p:spPr>
            <a:xfrm>
              <a:off x="6580607" y="5368133"/>
              <a:ext cx="389744" cy="29362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FCA446C-F285-0382-132D-9163283F77F5}"/>
                </a:ext>
              </a:extLst>
            </p:cNvPr>
            <p:cNvSpPr txBox="1"/>
            <p:nvPr/>
          </p:nvSpPr>
          <p:spPr>
            <a:xfrm>
              <a:off x="7065811" y="5353364"/>
              <a:ext cx="411683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Estación de esquí para activar la economía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D323C58-DA64-7740-9974-106562517F12}"/>
              </a:ext>
            </a:extLst>
          </p:cNvPr>
          <p:cNvGrpSpPr/>
          <p:nvPr/>
        </p:nvGrpSpPr>
        <p:grpSpPr>
          <a:xfrm>
            <a:off x="7488506" y="5873303"/>
            <a:ext cx="3669089" cy="323165"/>
            <a:chOff x="6580607" y="5773088"/>
            <a:chExt cx="3669089" cy="323165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806D97-EF4A-46DA-3BAC-49D8D653C3A1}"/>
                </a:ext>
              </a:extLst>
            </p:cNvPr>
            <p:cNvSpPr/>
            <p:nvPr/>
          </p:nvSpPr>
          <p:spPr>
            <a:xfrm>
              <a:off x="6580607" y="5787857"/>
              <a:ext cx="389744" cy="29362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9B99DFC0-C390-DC32-19E5-BE8F1F502888}"/>
                </a:ext>
              </a:extLst>
            </p:cNvPr>
            <p:cNvSpPr txBox="1"/>
            <p:nvPr/>
          </p:nvSpPr>
          <p:spPr>
            <a:xfrm>
              <a:off x="7065811" y="5773088"/>
              <a:ext cx="318388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Núcleo urbano asociado al esquí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18C3A94-99A9-FBDB-6E29-31731A121975}"/>
              </a:ext>
            </a:extLst>
          </p:cNvPr>
          <p:cNvGrpSpPr/>
          <p:nvPr/>
        </p:nvGrpSpPr>
        <p:grpSpPr>
          <a:xfrm>
            <a:off x="7488506" y="6257707"/>
            <a:ext cx="2345009" cy="323165"/>
            <a:chOff x="6580607" y="6252773"/>
            <a:chExt cx="2345009" cy="323165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8238A321-3417-5F62-E15A-DD033A989296}"/>
                </a:ext>
              </a:extLst>
            </p:cNvPr>
            <p:cNvSpPr/>
            <p:nvPr/>
          </p:nvSpPr>
          <p:spPr>
            <a:xfrm>
              <a:off x="6580607" y="6267542"/>
              <a:ext cx="389744" cy="293626"/>
            </a:xfrm>
            <a:prstGeom prst="rect">
              <a:avLst/>
            </a:prstGeom>
            <a:noFill/>
            <a:ln w="381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44B8FC4-F6E8-27F9-FA3D-AF1983ACF527}"/>
                </a:ext>
              </a:extLst>
            </p:cNvPr>
            <p:cNvSpPr txBox="1"/>
            <p:nvPr/>
          </p:nvSpPr>
          <p:spPr>
            <a:xfrm>
              <a:off x="7065811" y="6252773"/>
              <a:ext cx="185980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00" b="1" dirty="0">
                  <a:latin typeface="Arial" panose="020B0604020202020204" pitchFamily="34" charset="0"/>
                  <a:cs typeface="Arial" panose="020B0604020202020204" pitchFamily="34" charset="0"/>
                </a:rPr>
                <a:t>Espacio protegido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A61F4F3B-37B2-1F4D-3862-9E2C6E5DD708}"/>
              </a:ext>
            </a:extLst>
          </p:cNvPr>
          <p:cNvGrpSpPr/>
          <p:nvPr/>
        </p:nvGrpSpPr>
        <p:grpSpPr>
          <a:xfrm>
            <a:off x="137928" y="140204"/>
            <a:ext cx="4260628" cy="1777310"/>
            <a:chOff x="137928" y="140204"/>
            <a:chExt cx="4260628" cy="1777310"/>
          </a:xfrm>
        </p:grpSpPr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920F4737-CA15-6AD5-B299-E91F8F034C67}"/>
                </a:ext>
              </a:extLst>
            </p:cNvPr>
            <p:cNvSpPr txBox="1"/>
            <p:nvPr/>
          </p:nvSpPr>
          <p:spPr>
            <a:xfrm>
              <a:off x="518921" y="140204"/>
              <a:ext cx="32078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sz="1500" b="1">
                  <a:effectLst>
                    <a:glow rad="190500">
                      <a:schemeClr val="bg1">
                        <a:alpha val="42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800" dirty="0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</a:rPr>
                <a:t>No podemos controlar un sistema cambiando parámetros específicos</a:t>
              </a:r>
            </a:p>
          </p:txBody>
        </p: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37FA7FF3-0EA6-AF50-4364-11436D5D6377}"/>
                </a:ext>
              </a:extLst>
            </p:cNvPr>
            <p:cNvGrpSpPr/>
            <p:nvPr/>
          </p:nvGrpSpPr>
          <p:grpSpPr>
            <a:xfrm>
              <a:off x="137928" y="1063534"/>
              <a:ext cx="4260628" cy="853980"/>
              <a:chOff x="137928" y="1063534"/>
              <a:chExt cx="4260628" cy="853980"/>
            </a:xfrm>
          </p:grpSpPr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D45401EA-B575-77CF-CC5E-392DE71F0613}"/>
                  </a:ext>
                </a:extLst>
              </p:cNvPr>
              <p:cNvSpPr txBox="1"/>
              <p:nvPr/>
            </p:nvSpPr>
            <p:spPr>
              <a:xfrm>
                <a:off x="137928" y="1332739"/>
                <a:ext cx="1838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/>
                  <a:t>Efecto limitado</a:t>
                </a:r>
              </a:p>
            </p:txBody>
          </p: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569F4C03-23BA-5B25-0C2F-CF177D5CC16F}"/>
                  </a:ext>
                </a:extLst>
              </p:cNvPr>
              <p:cNvSpPr txBox="1"/>
              <p:nvPr/>
            </p:nvSpPr>
            <p:spPr>
              <a:xfrm>
                <a:off x="2022525" y="1332739"/>
                <a:ext cx="23760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/>
                  <a:t>Consecuencias en otros elementos</a:t>
                </a:r>
              </a:p>
            </p:txBody>
          </p:sp>
          <p:cxnSp>
            <p:nvCxnSpPr>
              <p:cNvPr id="52" name="Conector recto de flecha 51">
                <a:extLst>
                  <a:ext uri="{FF2B5EF4-FFF2-40B4-BE49-F238E27FC236}">
                    <a16:creationId xmlns:a16="http://schemas.microsoft.com/office/drawing/2014/main" id="{F96BB98F-112C-D3C1-964C-6E92B8D7569F}"/>
                  </a:ext>
                </a:extLst>
              </p:cNvPr>
              <p:cNvCxnSpPr/>
              <p:nvPr/>
            </p:nvCxnSpPr>
            <p:spPr>
              <a:xfrm flipH="1">
                <a:off x="1358283" y="1063534"/>
                <a:ext cx="488272" cy="269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cto de flecha 52">
                <a:extLst>
                  <a:ext uri="{FF2B5EF4-FFF2-40B4-BE49-F238E27FC236}">
                    <a16:creationId xmlns:a16="http://schemas.microsoft.com/office/drawing/2014/main" id="{4130B6F1-188B-9B97-2A57-078C3D200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6555" y="1079717"/>
                <a:ext cx="497150" cy="251913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629A01F-E8EA-2589-710F-EB6634E6A504}"/>
              </a:ext>
            </a:extLst>
          </p:cNvPr>
          <p:cNvGrpSpPr/>
          <p:nvPr/>
        </p:nvGrpSpPr>
        <p:grpSpPr>
          <a:xfrm>
            <a:off x="4582160" y="140204"/>
            <a:ext cx="3369881" cy="1278994"/>
            <a:chOff x="4582160" y="140204"/>
            <a:chExt cx="3369881" cy="1278994"/>
          </a:xfrm>
        </p:grpSpPr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ED319B30-CA3E-2D9E-8139-E2CC7A4B9F70}"/>
                </a:ext>
              </a:extLst>
            </p:cNvPr>
            <p:cNvSpPr txBox="1"/>
            <p:nvPr/>
          </p:nvSpPr>
          <p:spPr>
            <a:xfrm>
              <a:off x="4582160" y="140204"/>
              <a:ext cx="33698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sz="1500" b="1">
                  <a:effectLst>
                    <a:glow rad="190500">
                      <a:schemeClr val="bg1">
                        <a:alpha val="42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800" dirty="0">
                  <a:effectLst>
                    <a:glow rad="190500">
                      <a:schemeClr val="accent6">
                        <a:lumMod val="20000"/>
                        <a:lumOff val="80000"/>
                        <a:alpha val="86000"/>
                      </a:schemeClr>
                    </a:glow>
                  </a:effectLst>
                </a:rPr>
                <a:t>Beneficiar a unos elementos frente a otros es perjudicial</a:t>
              </a:r>
            </a:p>
          </p:txBody>
        </p:sp>
        <p:grpSp>
          <p:nvGrpSpPr>
            <p:cNvPr id="68" name="Grupo 67">
              <a:extLst>
                <a:ext uri="{FF2B5EF4-FFF2-40B4-BE49-F238E27FC236}">
                  <a16:creationId xmlns:a16="http://schemas.microsoft.com/office/drawing/2014/main" id="{BF665FBE-F23D-5C74-86E6-4F46346CD373}"/>
                </a:ext>
              </a:extLst>
            </p:cNvPr>
            <p:cNvGrpSpPr/>
            <p:nvPr/>
          </p:nvGrpSpPr>
          <p:grpSpPr>
            <a:xfrm>
              <a:off x="4675925" y="811439"/>
              <a:ext cx="2763388" cy="607759"/>
              <a:chOff x="8558951" y="811439"/>
              <a:chExt cx="2763388" cy="607759"/>
            </a:xfrm>
          </p:grpSpPr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99B248E0-9F83-5863-D9F7-A08C413FFC5D}"/>
                  </a:ext>
                </a:extLst>
              </p:cNvPr>
              <p:cNvSpPr txBox="1"/>
              <p:nvPr/>
            </p:nvSpPr>
            <p:spPr>
              <a:xfrm>
                <a:off x="8558951" y="1080644"/>
                <a:ext cx="1838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>
                    <a:effectLst>
                      <a:glow rad="190500">
                        <a:schemeClr val="accent6">
                          <a:lumMod val="20000"/>
                          <a:lumOff val="80000"/>
                          <a:alpha val="86000"/>
                        </a:schemeClr>
                      </a:glow>
                    </a:effectLst>
                  </a:rPr>
                  <a:t>Hipertrofia</a:t>
                </a:r>
              </a:p>
            </p:txBody>
          </p:sp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F0521EA1-83A4-080A-F058-FAF1CD5B4E14}"/>
                  </a:ext>
                </a:extLst>
              </p:cNvPr>
              <p:cNvSpPr txBox="1"/>
              <p:nvPr/>
            </p:nvSpPr>
            <p:spPr>
              <a:xfrm>
                <a:off x="10121032" y="1080643"/>
                <a:ext cx="12013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>
                    <a:effectLst>
                      <a:glow rad="190500">
                        <a:schemeClr val="accent6">
                          <a:lumMod val="20000"/>
                          <a:lumOff val="80000"/>
                          <a:alpha val="86000"/>
                        </a:schemeClr>
                      </a:glow>
                    </a:effectLst>
                  </a:rPr>
                  <a:t>Atrofia</a:t>
                </a:r>
              </a:p>
            </p:txBody>
          </p:sp>
          <p:cxnSp>
            <p:nvCxnSpPr>
              <p:cNvPr id="71" name="Conector recto de flecha 70">
                <a:extLst>
                  <a:ext uri="{FF2B5EF4-FFF2-40B4-BE49-F238E27FC236}">
                    <a16:creationId xmlns:a16="http://schemas.microsoft.com/office/drawing/2014/main" id="{7A6A44D5-488B-62CD-1C51-CC9E3A4B5243}"/>
                  </a:ext>
                </a:extLst>
              </p:cNvPr>
              <p:cNvCxnSpPr/>
              <p:nvPr/>
            </p:nvCxnSpPr>
            <p:spPr>
              <a:xfrm flipH="1">
                <a:off x="9779306" y="811439"/>
                <a:ext cx="488272" cy="269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>
                <a:extLst>
                  <a:ext uri="{FF2B5EF4-FFF2-40B4-BE49-F238E27FC236}">
                    <a16:creationId xmlns:a16="http://schemas.microsoft.com/office/drawing/2014/main" id="{1B4D1B0D-79A5-A151-BB52-7A69FF6D4D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7578" y="827622"/>
                <a:ext cx="497150" cy="251913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FC91680-B5E5-FBE5-82C8-04160FDB298B}"/>
              </a:ext>
            </a:extLst>
          </p:cNvPr>
          <p:cNvGrpSpPr/>
          <p:nvPr/>
        </p:nvGrpSpPr>
        <p:grpSpPr>
          <a:xfrm>
            <a:off x="8240567" y="121743"/>
            <a:ext cx="3800958" cy="1853186"/>
            <a:chOff x="8240567" y="121743"/>
            <a:chExt cx="3800958" cy="1853186"/>
          </a:xfrm>
        </p:grpSpPr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335D7FD9-3856-83BD-78CF-04CECEA52EBD}"/>
                </a:ext>
              </a:extLst>
            </p:cNvPr>
            <p:cNvSpPr txBox="1"/>
            <p:nvPr/>
          </p:nvSpPr>
          <p:spPr>
            <a:xfrm>
              <a:off x="8240567" y="121743"/>
              <a:ext cx="38009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sz="1500" b="1">
                  <a:effectLst>
                    <a:glow rad="190500">
                      <a:schemeClr val="bg1">
                        <a:alpha val="42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800" dirty="0">
                  <a:effectLst>
                    <a:glow rad="190500">
                      <a:schemeClr val="accent5">
                        <a:lumMod val="60000"/>
                        <a:lumOff val="40000"/>
                        <a:alpha val="74000"/>
                      </a:schemeClr>
                    </a:glow>
                  </a:effectLst>
                </a:rPr>
                <a:t>Es muy perjudicial para un sistema depender de elementos lejanos</a:t>
              </a:r>
            </a:p>
          </p:txBody>
        </p: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3ED4D5C8-72D1-6843-8B53-337F3BB4B960}"/>
                </a:ext>
              </a:extLst>
            </p:cNvPr>
            <p:cNvGrpSpPr/>
            <p:nvPr/>
          </p:nvGrpSpPr>
          <p:grpSpPr>
            <a:xfrm>
              <a:off x="8413647" y="1018127"/>
              <a:ext cx="2940557" cy="956802"/>
              <a:chOff x="8558951" y="811439"/>
              <a:chExt cx="2940557" cy="956802"/>
            </a:xfrm>
          </p:grpSpPr>
          <p:sp>
            <p:nvSpPr>
              <p:cNvPr id="85" name="CuadroTexto 84">
                <a:extLst>
                  <a:ext uri="{FF2B5EF4-FFF2-40B4-BE49-F238E27FC236}">
                    <a16:creationId xmlns:a16="http://schemas.microsoft.com/office/drawing/2014/main" id="{EB953395-D564-6C05-0A65-EB60AB2B8B47}"/>
                  </a:ext>
                </a:extLst>
              </p:cNvPr>
              <p:cNvSpPr txBox="1"/>
              <p:nvPr/>
            </p:nvSpPr>
            <p:spPr>
              <a:xfrm>
                <a:off x="8558951" y="937244"/>
                <a:ext cx="18389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>
                    <a:effectLst>
                      <a:glow rad="190500">
                        <a:schemeClr val="accent5">
                          <a:lumMod val="60000"/>
                          <a:lumOff val="40000"/>
                          <a:alpha val="86000"/>
                        </a:schemeClr>
                      </a:glow>
                    </a:effectLst>
                  </a:rPr>
                  <a:t>Anula mecanismos internos</a:t>
                </a:r>
              </a:p>
            </p:txBody>
          </p:sp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06B06AF0-C6DE-908A-F199-B36A93406A42}"/>
                  </a:ext>
                </a:extLst>
              </p:cNvPr>
              <p:cNvSpPr txBox="1"/>
              <p:nvPr/>
            </p:nvSpPr>
            <p:spPr>
              <a:xfrm>
                <a:off x="10132607" y="1022768"/>
                <a:ext cx="13669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>
                    <a:effectLst>
                      <a:glow rad="190500">
                        <a:schemeClr val="accent5">
                          <a:lumMod val="60000"/>
                          <a:lumOff val="40000"/>
                          <a:alpha val="86000"/>
                        </a:schemeClr>
                      </a:glow>
                    </a:effectLst>
                  </a:rPr>
                  <a:t>Propósitos lejanos</a:t>
                </a:r>
              </a:p>
            </p:txBody>
          </p:sp>
          <p:cxnSp>
            <p:nvCxnSpPr>
              <p:cNvPr id="87" name="Conector recto de flecha 86">
                <a:extLst>
                  <a:ext uri="{FF2B5EF4-FFF2-40B4-BE49-F238E27FC236}">
                    <a16:creationId xmlns:a16="http://schemas.microsoft.com/office/drawing/2014/main" id="{B534D917-B8BD-A684-A6C5-0BF0CAB03A61}"/>
                  </a:ext>
                </a:extLst>
              </p:cNvPr>
              <p:cNvCxnSpPr/>
              <p:nvPr/>
            </p:nvCxnSpPr>
            <p:spPr>
              <a:xfrm flipH="1">
                <a:off x="9779306" y="811439"/>
                <a:ext cx="488272" cy="269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cto de flecha 87">
                <a:extLst>
                  <a:ext uri="{FF2B5EF4-FFF2-40B4-BE49-F238E27FC236}">
                    <a16:creationId xmlns:a16="http://schemas.microsoft.com/office/drawing/2014/main" id="{CD7035E3-6715-8D77-6BB0-0666B226D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7578" y="827622"/>
                <a:ext cx="497150" cy="251913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3B11F056-8E9E-DCB0-6564-9396E7DAC2DB}"/>
              </a:ext>
            </a:extLst>
          </p:cNvPr>
          <p:cNvGrpSpPr/>
          <p:nvPr/>
        </p:nvGrpSpPr>
        <p:grpSpPr>
          <a:xfrm>
            <a:off x="187524" y="153165"/>
            <a:ext cx="3606800" cy="1528537"/>
            <a:chOff x="975359" y="2665712"/>
            <a:chExt cx="3606800" cy="1528537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189A42C0-8F97-A472-97E1-C1B6E40053F0}"/>
                </a:ext>
              </a:extLst>
            </p:cNvPr>
            <p:cNvSpPr txBox="1"/>
            <p:nvPr/>
          </p:nvSpPr>
          <p:spPr>
            <a:xfrm>
              <a:off x="1202433" y="2665712"/>
              <a:ext cx="32078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ES"/>
              </a:defPPr>
              <a:lvl1pPr algn="ctr">
                <a:defRPr sz="1500" b="1">
                  <a:effectLst>
                    <a:glow rad="190500">
                      <a:schemeClr val="bg1">
                        <a:alpha val="42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800" dirty="0">
                  <a:effectLst>
                    <a:glow rad="190500">
                      <a:srgbClr val="FFC000">
                        <a:alpha val="86000"/>
                      </a:srgbClr>
                    </a:glow>
                  </a:effectLst>
                </a:rPr>
                <a:t>Incidamos en las propiedades emergentes del sistema</a:t>
              </a:r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8C067565-DB56-9608-83AC-0CEE87D4C014}"/>
                </a:ext>
              </a:extLst>
            </p:cNvPr>
            <p:cNvGrpSpPr/>
            <p:nvPr/>
          </p:nvGrpSpPr>
          <p:grpSpPr>
            <a:xfrm>
              <a:off x="975359" y="3586490"/>
              <a:ext cx="3606800" cy="607759"/>
              <a:chOff x="560672" y="3484296"/>
              <a:chExt cx="3606800" cy="607759"/>
            </a:xfrm>
          </p:grpSpPr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E386A3D-B55B-EE7B-4413-27CF50E8DD98}"/>
                  </a:ext>
                </a:extLst>
              </p:cNvPr>
              <p:cNvSpPr txBox="1"/>
              <p:nvPr/>
            </p:nvSpPr>
            <p:spPr>
              <a:xfrm>
                <a:off x="560672" y="3753501"/>
                <a:ext cx="1838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/>
                  <a:t>Propósito</a:t>
                </a:r>
              </a:p>
            </p:txBody>
          </p: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15FF5EB5-76F4-7C01-55A8-6702599C3D08}"/>
                  </a:ext>
                </a:extLst>
              </p:cNvPr>
              <p:cNvCxnSpPr/>
              <p:nvPr/>
            </p:nvCxnSpPr>
            <p:spPr>
              <a:xfrm flipH="1">
                <a:off x="1781027" y="3484296"/>
                <a:ext cx="488272" cy="26920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8FF469B2-AAF5-14D7-A372-DF43E61E4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9299" y="3500479"/>
                <a:ext cx="497150" cy="251913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DA1DFF7A-6F01-12DD-1408-57596D5CE96C}"/>
                  </a:ext>
                </a:extLst>
              </p:cNvPr>
              <p:cNvSpPr txBox="1"/>
              <p:nvPr/>
            </p:nvSpPr>
            <p:spPr>
              <a:xfrm>
                <a:off x="2068695" y="3753501"/>
                <a:ext cx="20987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ES"/>
                </a:defPPr>
                <a:lvl1pPr algn="ctr">
                  <a:defRPr b="1">
                    <a:effectLst>
                      <a:glow rad="190500">
                        <a:srgbClr val="FFC000">
                          <a:alpha val="86000"/>
                        </a:srgb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s-ES" sz="1600" dirty="0"/>
                  <a:t>Auto-organización</a:t>
                </a:r>
              </a:p>
            </p:txBody>
          </p:sp>
        </p:grpSp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2AE6FA5-ADC5-4270-7BA9-0E9F0E71FF0A}"/>
              </a:ext>
            </a:extLst>
          </p:cNvPr>
          <p:cNvSpPr txBox="1"/>
          <p:nvPr/>
        </p:nvSpPr>
        <p:spPr>
          <a:xfrm>
            <a:off x="3246476" y="5965319"/>
            <a:ext cx="397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600"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Maximizar resiliencia, sostenibilidad y bienestar de todos los actores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56B4604-BFBA-14AD-004B-03D3A600C218}"/>
              </a:ext>
            </a:extLst>
          </p:cNvPr>
          <p:cNvSpPr txBox="1"/>
          <p:nvPr/>
        </p:nvSpPr>
        <p:spPr>
          <a:xfrm>
            <a:off x="4423450" y="168194"/>
            <a:ext cx="374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500" b="1">
                <a:effectLst>
                  <a:glow rad="190500">
                    <a:schemeClr val="bg1">
                      <a:alpha val="42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800" dirty="0">
                <a:effectLst>
                  <a:glow rad="190500">
                    <a:schemeClr val="accent6">
                      <a:lumMod val="20000"/>
                      <a:lumOff val="80000"/>
                      <a:alpha val="86000"/>
                    </a:schemeClr>
                  </a:glow>
                </a:effectLst>
              </a:rPr>
              <a:t>El sistema funciona bien si a todos sus elementos les va bien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11BD5623-FE1C-B5E8-B0F7-F9181E265223}"/>
              </a:ext>
            </a:extLst>
          </p:cNvPr>
          <p:cNvSpPr txBox="1"/>
          <p:nvPr/>
        </p:nvSpPr>
        <p:spPr>
          <a:xfrm>
            <a:off x="8240567" y="149079"/>
            <a:ext cx="3800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sz="1500" b="1">
                <a:effectLst>
                  <a:glow rad="190500">
                    <a:schemeClr val="bg1">
                      <a:alpha val="42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800" dirty="0">
                <a:effectLst>
                  <a:glow rad="190500">
                    <a:schemeClr val="accent5">
                      <a:lumMod val="60000"/>
                      <a:lumOff val="40000"/>
                      <a:alpha val="74000"/>
                    </a:schemeClr>
                  </a:glow>
                </a:effectLst>
              </a:rPr>
              <a:t>Incorporar a los actores locales a la gobernanza</a:t>
            </a:r>
          </a:p>
        </p:txBody>
      </p:sp>
      <p:grpSp>
        <p:nvGrpSpPr>
          <p:cNvPr id="95" name="Grupo 94">
            <a:extLst>
              <a:ext uri="{FF2B5EF4-FFF2-40B4-BE49-F238E27FC236}">
                <a16:creationId xmlns:a16="http://schemas.microsoft.com/office/drawing/2014/main" id="{B441C236-64FB-98A4-10D3-8C822C06CD90}"/>
              </a:ext>
            </a:extLst>
          </p:cNvPr>
          <p:cNvGrpSpPr/>
          <p:nvPr/>
        </p:nvGrpSpPr>
        <p:grpSpPr>
          <a:xfrm>
            <a:off x="304800" y="3784600"/>
            <a:ext cx="4123144" cy="2933700"/>
            <a:chOff x="304800" y="3784600"/>
            <a:chExt cx="4123144" cy="2933700"/>
          </a:xfrm>
        </p:grpSpPr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0D5EDD4E-45B0-6DBD-6D9C-F5F3B8BCA45B}"/>
                </a:ext>
              </a:extLst>
            </p:cNvPr>
            <p:cNvSpPr/>
            <p:nvPr/>
          </p:nvSpPr>
          <p:spPr>
            <a:xfrm>
              <a:off x="304800" y="3784600"/>
              <a:ext cx="1282700" cy="660400"/>
            </a:xfrm>
            <a:custGeom>
              <a:avLst/>
              <a:gdLst>
                <a:gd name="connsiteX0" fmla="*/ 190500 w 1282700"/>
                <a:gd name="connsiteY0" fmla="*/ 266700 h 660400"/>
                <a:gd name="connsiteX1" fmla="*/ 0 w 1282700"/>
                <a:gd name="connsiteY1" fmla="*/ 419100 h 660400"/>
                <a:gd name="connsiteX2" fmla="*/ 368300 w 1282700"/>
                <a:gd name="connsiteY2" fmla="*/ 660400 h 660400"/>
                <a:gd name="connsiteX3" fmla="*/ 622300 w 1282700"/>
                <a:gd name="connsiteY3" fmla="*/ 622300 h 660400"/>
                <a:gd name="connsiteX4" fmla="*/ 850900 w 1282700"/>
                <a:gd name="connsiteY4" fmla="*/ 457200 h 660400"/>
                <a:gd name="connsiteX5" fmla="*/ 787400 w 1282700"/>
                <a:gd name="connsiteY5" fmla="*/ 292100 h 660400"/>
                <a:gd name="connsiteX6" fmla="*/ 1028700 w 1282700"/>
                <a:gd name="connsiteY6" fmla="*/ 152400 h 660400"/>
                <a:gd name="connsiteX7" fmla="*/ 1282700 w 1282700"/>
                <a:gd name="connsiteY7" fmla="*/ 190500 h 660400"/>
                <a:gd name="connsiteX8" fmla="*/ 1092200 w 1282700"/>
                <a:gd name="connsiteY8" fmla="*/ 0 h 660400"/>
                <a:gd name="connsiteX9" fmla="*/ 673100 w 1282700"/>
                <a:gd name="connsiteY9" fmla="*/ 101600 h 660400"/>
                <a:gd name="connsiteX10" fmla="*/ 457200 w 1282700"/>
                <a:gd name="connsiteY10" fmla="*/ 203200 h 660400"/>
                <a:gd name="connsiteX11" fmla="*/ 190500 w 1282700"/>
                <a:gd name="connsiteY11" fmla="*/ 266700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700" h="660400">
                  <a:moveTo>
                    <a:pt x="190500" y="266700"/>
                  </a:moveTo>
                  <a:lnTo>
                    <a:pt x="0" y="419100"/>
                  </a:lnTo>
                  <a:lnTo>
                    <a:pt x="368300" y="660400"/>
                  </a:lnTo>
                  <a:lnTo>
                    <a:pt x="622300" y="622300"/>
                  </a:lnTo>
                  <a:lnTo>
                    <a:pt x="850900" y="457200"/>
                  </a:lnTo>
                  <a:lnTo>
                    <a:pt x="787400" y="292100"/>
                  </a:lnTo>
                  <a:lnTo>
                    <a:pt x="1028700" y="152400"/>
                  </a:lnTo>
                  <a:lnTo>
                    <a:pt x="1282700" y="190500"/>
                  </a:lnTo>
                  <a:lnTo>
                    <a:pt x="1092200" y="0"/>
                  </a:lnTo>
                  <a:lnTo>
                    <a:pt x="673100" y="101600"/>
                  </a:lnTo>
                  <a:lnTo>
                    <a:pt x="457200" y="203200"/>
                  </a:lnTo>
                  <a:lnTo>
                    <a:pt x="190500" y="266700"/>
                  </a:lnTo>
                  <a:close/>
                </a:path>
              </a:pathLst>
            </a:custGeom>
            <a:solidFill>
              <a:srgbClr val="D3C29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9EEF04BC-9DC1-0C77-2647-0A516EBDD4B0}"/>
                </a:ext>
              </a:extLst>
            </p:cNvPr>
            <p:cNvSpPr/>
            <p:nvPr/>
          </p:nvSpPr>
          <p:spPr>
            <a:xfrm>
              <a:off x="2006600" y="5435600"/>
              <a:ext cx="655062" cy="525703"/>
            </a:xfrm>
            <a:custGeom>
              <a:avLst/>
              <a:gdLst>
                <a:gd name="connsiteX0" fmla="*/ 254000 w 655062"/>
                <a:gd name="connsiteY0" fmla="*/ 0 h 525703"/>
                <a:gd name="connsiteX1" fmla="*/ 254000 w 655062"/>
                <a:gd name="connsiteY1" fmla="*/ 0 h 525703"/>
                <a:gd name="connsiteX2" fmla="*/ 152400 w 655062"/>
                <a:gd name="connsiteY2" fmla="*/ 63500 h 525703"/>
                <a:gd name="connsiteX3" fmla="*/ 101600 w 655062"/>
                <a:gd name="connsiteY3" fmla="*/ 114300 h 525703"/>
                <a:gd name="connsiteX4" fmla="*/ 38100 w 655062"/>
                <a:gd name="connsiteY4" fmla="*/ 152400 h 525703"/>
                <a:gd name="connsiteX5" fmla="*/ 0 w 655062"/>
                <a:gd name="connsiteY5" fmla="*/ 177800 h 525703"/>
                <a:gd name="connsiteX6" fmla="*/ 25400 w 655062"/>
                <a:gd name="connsiteY6" fmla="*/ 330200 h 525703"/>
                <a:gd name="connsiteX7" fmla="*/ 165100 w 655062"/>
                <a:gd name="connsiteY7" fmla="*/ 419100 h 525703"/>
                <a:gd name="connsiteX8" fmla="*/ 393700 w 655062"/>
                <a:gd name="connsiteY8" fmla="*/ 482600 h 525703"/>
                <a:gd name="connsiteX9" fmla="*/ 520700 w 655062"/>
                <a:gd name="connsiteY9" fmla="*/ 520700 h 525703"/>
                <a:gd name="connsiteX10" fmla="*/ 622300 w 655062"/>
                <a:gd name="connsiteY10" fmla="*/ 508000 h 525703"/>
                <a:gd name="connsiteX11" fmla="*/ 533400 w 655062"/>
                <a:gd name="connsiteY11" fmla="*/ 177800 h 525703"/>
                <a:gd name="connsiteX12" fmla="*/ 469900 w 655062"/>
                <a:gd name="connsiteY12" fmla="*/ 114300 h 525703"/>
                <a:gd name="connsiteX13" fmla="*/ 406400 w 655062"/>
                <a:gd name="connsiteY13" fmla="*/ 50800 h 525703"/>
                <a:gd name="connsiteX14" fmla="*/ 330200 w 655062"/>
                <a:gd name="connsiteY14" fmla="*/ 25400 h 525703"/>
                <a:gd name="connsiteX15" fmla="*/ 254000 w 655062"/>
                <a:gd name="connsiteY15" fmla="*/ 0 h 52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5062" h="525703">
                  <a:moveTo>
                    <a:pt x="254000" y="0"/>
                  </a:moveTo>
                  <a:lnTo>
                    <a:pt x="254000" y="0"/>
                  </a:lnTo>
                  <a:cubicBezTo>
                    <a:pt x="220133" y="21167"/>
                    <a:pt x="184350" y="39538"/>
                    <a:pt x="152400" y="63500"/>
                  </a:cubicBezTo>
                  <a:cubicBezTo>
                    <a:pt x="133242" y="77868"/>
                    <a:pt x="120503" y="99598"/>
                    <a:pt x="101600" y="114300"/>
                  </a:cubicBezTo>
                  <a:cubicBezTo>
                    <a:pt x="82115" y="129455"/>
                    <a:pt x="59032" y="139317"/>
                    <a:pt x="38100" y="152400"/>
                  </a:cubicBezTo>
                  <a:cubicBezTo>
                    <a:pt x="25157" y="160490"/>
                    <a:pt x="12700" y="169333"/>
                    <a:pt x="0" y="177800"/>
                  </a:cubicBezTo>
                  <a:cubicBezTo>
                    <a:pt x="8467" y="228600"/>
                    <a:pt x="-3682" y="287696"/>
                    <a:pt x="25400" y="330200"/>
                  </a:cubicBezTo>
                  <a:cubicBezTo>
                    <a:pt x="56568" y="375754"/>
                    <a:pt x="115731" y="394416"/>
                    <a:pt x="165100" y="419100"/>
                  </a:cubicBezTo>
                  <a:cubicBezTo>
                    <a:pt x="386845" y="529972"/>
                    <a:pt x="32877" y="362326"/>
                    <a:pt x="393700" y="482600"/>
                  </a:cubicBezTo>
                  <a:cubicBezTo>
                    <a:pt x="486459" y="513520"/>
                    <a:pt x="443925" y="501506"/>
                    <a:pt x="520700" y="520700"/>
                  </a:cubicBezTo>
                  <a:cubicBezTo>
                    <a:pt x="554567" y="516467"/>
                    <a:pt x="615339" y="541413"/>
                    <a:pt x="622300" y="508000"/>
                  </a:cubicBezTo>
                  <a:cubicBezTo>
                    <a:pt x="695105" y="158537"/>
                    <a:pt x="638256" y="282656"/>
                    <a:pt x="533400" y="177800"/>
                  </a:cubicBezTo>
                  <a:cubicBezTo>
                    <a:pt x="448733" y="93133"/>
                    <a:pt x="571500" y="182033"/>
                    <a:pt x="469900" y="114300"/>
                  </a:cubicBezTo>
                  <a:cubicBezTo>
                    <a:pt x="446728" y="79542"/>
                    <a:pt x="446505" y="68625"/>
                    <a:pt x="406400" y="50800"/>
                  </a:cubicBezTo>
                  <a:cubicBezTo>
                    <a:pt x="381934" y="39926"/>
                    <a:pt x="352477" y="40252"/>
                    <a:pt x="330200" y="25400"/>
                  </a:cubicBezTo>
                  <a:cubicBezTo>
                    <a:pt x="288578" y="-2348"/>
                    <a:pt x="266700" y="4233"/>
                    <a:pt x="254000" y="0"/>
                  </a:cubicBezTo>
                  <a:close/>
                </a:path>
              </a:pathLst>
            </a:custGeom>
            <a:solidFill>
              <a:srgbClr val="D3C29F">
                <a:alpha val="6631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22E44FED-E985-F9B6-02A2-3A88257EBCD1}"/>
                </a:ext>
              </a:extLst>
            </p:cNvPr>
            <p:cNvSpPr/>
            <p:nvPr/>
          </p:nvSpPr>
          <p:spPr>
            <a:xfrm>
              <a:off x="1765300" y="6286500"/>
              <a:ext cx="876845" cy="431800"/>
            </a:xfrm>
            <a:custGeom>
              <a:avLst/>
              <a:gdLst>
                <a:gd name="connsiteX0" fmla="*/ 635000 w 876845"/>
                <a:gd name="connsiteY0" fmla="*/ 63500 h 431800"/>
                <a:gd name="connsiteX1" fmla="*/ 635000 w 876845"/>
                <a:gd name="connsiteY1" fmla="*/ 63500 h 431800"/>
                <a:gd name="connsiteX2" fmla="*/ 508000 w 876845"/>
                <a:gd name="connsiteY2" fmla="*/ 25400 h 431800"/>
                <a:gd name="connsiteX3" fmla="*/ 469900 w 876845"/>
                <a:gd name="connsiteY3" fmla="*/ 12700 h 431800"/>
                <a:gd name="connsiteX4" fmla="*/ 393700 w 876845"/>
                <a:gd name="connsiteY4" fmla="*/ 0 h 431800"/>
                <a:gd name="connsiteX5" fmla="*/ 165100 w 876845"/>
                <a:gd name="connsiteY5" fmla="*/ 12700 h 431800"/>
                <a:gd name="connsiteX6" fmla="*/ 76200 w 876845"/>
                <a:gd name="connsiteY6" fmla="*/ 50800 h 431800"/>
                <a:gd name="connsiteX7" fmla="*/ 0 w 876845"/>
                <a:gd name="connsiteY7" fmla="*/ 88900 h 431800"/>
                <a:gd name="connsiteX8" fmla="*/ 12700 w 876845"/>
                <a:gd name="connsiteY8" fmla="*/ 177800 h 431800"/>
                <a:gd name="connsiteX9" fmla="*/ 279400 w 876845"/>
                <a:gd name="connsiteY9" fmla="*/ 241300 h 431800"/>
                <a:gd name="connsiteX10" fmla="*/ 431800 w 876845"/>
                <a:gd name="connsiteY10" fmla="*/ 292100 h 431800"/>
                <a:gd name="connsiteX11" fmla="*/ 647700 w 876845"/>
                <a:gd name="connsiteY11" fmla="*/ 419100 h 431800"/>
                <a:gd name="connsiteX12" fmla="*/ 736600 w 876845"/>
                <a:gd name="connsiteY12" fmla="*/ 431800 h 431800"/>
                <a:gd name="connsiteX13" fmla="*/ 850900 w 876845"/>
                <a:gd name="connsiteY13" fmla="*/ 419100 h 431800"/>
                <a:gd name="connsiteX14" fmla="*/ 838200 w 876845"/>
                <a:gd name="connsiteY14" fmla="*/ 241300 h 431800"/>
                <a:gd name="connsiteX15" fmla="*/ 812800 w 876845"/>
                <a:gd name="connsiteY15" fmla="*/ 203200 h 431800"/>
                <a:gd name="connsiteX16" fmla="*/ 736600 w 876845"/>
                <a:gd name="connsiteY16" fmla="*/ 76200 h 431800"/>
                <a:gd name="connsiteX17" fmla="*/ 635000 w 876845"/>
                <a:gd name="connsiteY17" fmla="*/ 6350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76845" h="431800">
                  <a:moveTo>
                    <a:pt x="635000" y="63500"/>
                  </a:moveTo>
                  <a:lnTo>
                    <a:pt x="635000" y="63500"/>
                  </a:lnTo>
                  <a:lnTo>
                    <a:pt x="508000" y="25400"/>
                  </a:lnTo>
                  <a:cubicBezTo>
                    <a:pt x="495205" y="21463"/>
                    <a:pt x="482968" y="15604"/>
                    <a:pt x="469900" y="12700"/>
                  </a:cubicBezTo>
                  <a:cubicBezTo>
                    <a:pt x="444763" y="7114"/>
                    <a:pt x="419100" y="4233"/>
                    <a:pt x="393700" y="0"/>
                  </a:cubicBezTo>
                  <a:cubicBezTo>
                    <a:pt x="317500" y="4233"/>
                    <a:pt x="241074" y="5464"/>
                    <a:pt x="165100" y="12700"/>
                  </a:cubicBezTo>
                  <a:cubicBezTo>
                    <a:pt x="139571" y="15131"/>
                    <a:pt x="95796" y="42402"/>
                    <a:pt x="76200" y="50800"/>
                  </a:cubicBezTo>
                  <a:cubicBezTo>
                    <a:pt x="2588" y="82348"/>
                    <a:pt x="73219" y="40087"/>
                    <a:pt x="0" y="88900"/>
                  </a:cubicBezTo>
                  <a:cubicBezTo>
                    <a:pt x="4233" y="118533"/>
                    <a:pt x="-6255" y="154632"/>
                    <a:pt x="12700" y="177800"/>
                  </a:cubicBezTo>
                  <a:cubicBezTo>
                    <a:pt x="68468" y="245961"/>
                    <a:pt x="215325" y="236371"/>
                    <a:pt x="279400" y="241300"/>
                  </a:cubicBezTo>
                  <a:cubicBezTo>
                    <a:pt x="330200" y="258233"/>
                    <a:pt x="386624" y="263351"/>
                    <a:pt x="431800" y="292100"/>
                  </a:cubicBezTo>
                  <a:cubicBezTo>
                    <a:pt x="452656" y="305372"/>
                    <a:pt x="595602" y="403070"/>
                    <a:pt x="647700" y="419100"/>
                  </a:cubicBezTo>
                  <a:cubicBezTo>
                    <a:pt x="676310" y="427903"/>
                    <a:pt x="706967" y="427567"/>
                    <a:pt x="736600" y="431800"/>
                  </a:cubicBezTo>
                  <a:cubicBezTo>
                    <a:pt x="774700" y="427567"/>
                    <a:pt x="817246" y="437457"/>
                    <a:pt x="850900" y="419100"/>
                  </a:cubicBezTo>
                  <a:cubicBezTo>
                    <a:pt x="912729" y="385375"/>
                    <a:pt x="845610" y="259084"/>
                    <a:pt x="838200" y="241300"/>
                  </a:cubicBezTo>
                  <a:cubicBezTo>
                    <a:pt x="832329" y="227211"/>
                    <a:pt x="820373" y="216452"/>
                    <a:pt x="812800" y="203200"/>
                  </a:cubicBezTo>
                  <a:cubicBezTo>
                    <a:pt x="798165" y="177589"/>
                    <a:pt x="758530" y="83510"/>
                    <a:pt x="736600" y="76200"/>
                  </a:cubicBezTo>
                  <a:cubicBezTo>
                    <a:pt x="689520" y="60507"/>
                    <a:pt x="710474" y="69487"/>
                    <a:pt x="635000" y="63500"/>
                  </a:cubicBezTo>
                  <a:close/>
                </a:path>
              </a:pathLst>
            </a:custGeom>
            <a:solidFill>
              <a:srgbClr val="D3C29F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C87F4047-0061-3FA9-C823-BF7B632B370D}"/>
                </a:ext>
              </a:extLst>
            </p:cNvPr>
            <p:cNvSpPr/>
            <p:nvPr/>
          </p:nvSpPr>
          <p:spPr>
            <a:xfrm>
              <a:off x="3822700" y="5676900"/>
              <a:ext cx="605244" cy="330200"/>
            </a:xfrm>
            <a:custGeom>
              <a:avLst/>
              <a:gdLst>
                <a:gd name="connsiteX0" fmla="*/ 469900 w 605244"/>
                <a:gd name="connsiteY0" fmla="*/ 101600 h 330200"/>
                <a:gd name="connsiteX1" fmla="*/ 469900 w 605244"/>
                <a:gd name="connsiteY1" fmla="*/ 101600 h 330200"/>
                <a:gd name="connsiteX2" fmla="*/ 254000 w 605244"/>
                <a:gd name="connsiteY2" fmla="*/ 38100 h 330200"/>
                <a:gd name="connsiteX3" fmla="*/ 215900 w 605244"/>
                <a:gd name="connsiteY3" fmla="*/ 25400 h 330200"/>
                <a:gd name="connsiteX4" fmla="*/ 177800 w 605244"/>
                <a:gd name="connsiteY4" fmla="*/ 0 h 330200"/>
                <a:gd name="connsiteX5" fmla="*/ 12700 w 605244"/>
                <a:gd name="connsiteY5" fmla="*/ 25400 h 330200"/>
                <a:gd name="connsiteX6" fmla="*/ 0 w 605244"/>
                <a:gd name="connsiteY6" fmla="*/ 63500 h 330200"/>
                <a:gd name="connsiteX7" fmla="*/ 38100 w 605244"/>
                <a:gd name="connsiteY7" fmla="*/ 203200 h 330200"/>
                <a:gd name="connsiteX8" fmla="*/ 88900 w 605244"/>
                <a:gd name="connsiteY8" fmla="*/ 241300 h 330200"/>
                <a:gd name="connsiteX9" fmla="*/ 254000 w 605244"/>
                <a:gd name="connsiteY9" fmla="*/ 292100 h 330200"/>
                <a:gd name="connsiteX10" fmla="*/ 520700 w 605244"/>
                <a:gd name="connsiteY10" fmla="*/ 330200 h 330200"/>
                <a:gd name="connsiteX11" fmla="*/ 596900 w 605244"/>
                <a:gd name="connsiteY11" fmla="*/ 304800 h 330200"/>
                <a:gd name="connsiteX12" fmla="*/ 584200 w 605244"/>
                <a:gd name="connsiteY12" fmla="*/ 139700 h 330200"/>
                <a:gd name="connsiteX13" fmla="*/ 533400 w 605244"/>
                <a:gd name="connsiteY13" fmla="*/ 114300 h 330200"/>
                <a:gd name="connsiteX14" fmla="*/ 469900 w 605244"/>
                <a:gd name="connsiteY14" fmla="*/ 1016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5244" h="330200">
                  <a:moveTo>
                    <a:pt x="469900" y="101600"/>
                  </a:moveTo>
                  <a:lnTo>
                    <a:pt x="469900" y="101600"/>
                  </a:lnTo>
                  <a:cubicBezTo>
                    <a:pt x="304369" y="56455"/>
                    <a:pt x="375991" y="78764"/>
                    <a:pt x="254000" y="38100"/>
                  </a:cubicBezTo>
                  <a:cubicBezTo>
                    <a:pt x="241300" y="33867"/>
                    <a:pt x="227039" y="32826"/>
                    <a:pt x="215900" y="25400"/>
                  </a:cubicBezTo>
                  <a:lnTo>
                    <a:pt x="177800" y="0"/>
                  </a:lnTo>
                  <a:cubicBezTo>
                    <a:pt x="122767" y="8467"/>
                    <a:pt x="65137" y="6673"/>
                    <a:pt x="12700" y="25400"/>
                  </a:cubicBezTo>
                  <a:cubicBezTo>
                    <a:pt x="93" y="29903"/>
                    <a:pt x="0" y="50113"/>
                    <a:pt x="0" y="63500"/>
                  </a:cubicBezTo>
                  <a:cubicBezTo>
                    <a:pt x="0" y="102095"/>
                    <a:pt x="9039" y="169295"/>
                    <a:pt x="38100" y="203200"/>
                  </a:cubicBezTo>
                  <a:cubicBezTo>
                    <a:pt x="51875" y="219271"/>
                    <a:pt x="69968" y="231834"/>
                    <a:pt x="88900" y="241300"/>
                  </a:cubicBezTo>
                  <a:cubicBezTo>
                    <a:pt x="165711" y="279705"/>
                    <a:pt x="181889" y="276648"/>
                    <a:pt x="254000" y="292100"/>
                  </a:cubicBezTo>
                  <a:cubicBezTo>
                    <a:pt x="428005" y="329387"/>
                    <a:pt x="316419" y="313177"/>
                    <a:pt x="520700" y="330200"/>
                  </a:cubicBezTo>
                  <a:cubicBezTo>
                    <a:pt x="546100" y="321733"/>
                    <a:pt x="588433" y="330200"/>
                    <a:pt x="596900" y="304800"/>
                  </a:cubicBezTo>
                  <a:cubicBezTo>
                    <a:pt x="614354" y="252437"/>
                    <a:pt x="601654" y="192063"/>
                    <a:pt x="584200" y="139700"/>
                  </a:cubicBezTo>
                  <a:cubicBezTo>
                    <a:pt x="578213" y="121739"/>
                    <a:pt x="550801" y="121758"/>
                    <a:pt x="533400" y="114300"/>
                  </a:cubicBezTo>
                  <a:cubicBezTo>
                    <a:pt x="497519" y="98923"/>
                    <a:pt x="480483" y="103717"/>
                    <a:pt x="469900" y="101600"/>
                  </a:cubicBezTo>
                  <a:close/>
                </a:path>
              </a:pathLst>
            </a:custGeom>
            <a:solidFill>
              <a:srgbClr val="D3C29F">
                <a:alpha val="6372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E28159FF-B1A8-EABC-270E-3C417AEBBE5F}"/>
              </a:ext>
            </a:extLst>
          </p:cNvPr>
          <p:cNvGrpSpPr/>
          <p:nvPr/>
        </p:nvGrpSpPr>
        <p:grpSpPr>
          <a:xfrm>
            <a:off x="5093293" y="2501900"/>
            <a:ext cx="6311938" cy="1498600"/>
            <a:chOff x="5093293" y="2501900"/>
            <a:chExt cx="6311938" cy="1498600"/>
          </a:xfrm>
        </p:grpSpPr>
        <p:grpSp>
          <p:nvGrpSpPr>
            <p:cNvPr id="99" name="Grupo 98">
              <a:extLst>
                <a:ext uri="{FF2B5EF4-FFF2-40B4-BE49-F238E27FC236}">
                  <a16:creationId xmlns:a16="http://schemas.microsoft.com/office/drawing/2014/main" id="{E56EED12-0D4C-0105-9300-EBE7865BB6EB}"/>
                </a:ext>
              </a:extLst>
            </p:cNvPr>
            <p:cNvGrpSpPr/>
            <p:nvPr/>
          </p:nvGrpSpPr>
          <p:grpSpPr>
            <a:xfrm>
              <a:off x="5093293" y="2501900"/>
              <a:ext cx="3384022" cy="1498600"/>
              <a:chOff x="5093293" y="2501900"/>
              <a:chExt cx="3384022" cy="1498600"/>
            </a:xfrm>
          </p:grpSpPr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EC98FDC4-4E6F-E70F-B9B1-0B4276FFDB6F}"/>
                  </a:ext>
                </a:extLst>
              </p:cNvPr>
              <p:cNvSpPr/>
              <p:nvPr/>
            </p:nvSpPr>
            <p:spPr>
              <a:xfrm>
                <a:off x="5295900" y="2501900"/>
                <a:ext cx="3181415" cy="1498600"/>
              </a:xfrm>
              <a:custGeom>
                <a:avLst/>
                <a:gdLst>
                  <a:gd name="connsiteX0" fmla="*/ 0 w 3181415"/>
                  <a:gd name="connsiteY0" fmla="*/ 1460500 h 1498600"/>
                  <a:gd name="connsiteX1" fmla="*/ 0 w 3181415"/>
                  <a:gd name="connsiteY1" fmla="*/ 1460500 h 1498600"/>
                  <a:gd name="connsiteX2" fmla="*/ 165100 w 3181415"/>
                  <a:gd name="connsiteY2" fmla="*/ 1473200 h 1498600"/>
                  <a:gd name="connsiteX3" fmla="*/ 457200 w 3181415"/>
                  <a:gd name="connsiteY3" fmla="*/ 1409700 h 1498600"/>
                  <a:gd name="connsiteX4" fmla="*/ 584200 w 3181415"/>
                  <a:gd name="connsiteY4" fmla="*/ 1371600 h 1498600"/>
                  <a:gd name="connsiteX5" fmla="*/ 723900 w 3181415"/>
                  <a:gd name="connsiteY5" fmla="*/ 1346200 h 1498600"/>
                  <a:gd name="connsiteX6" fmla="*/ 825500 w 3181415"/>
                  <a:gd name="connsiteY6" fmla="*/ 1320800 h 1498600"/>
                  <a:gd name="connsiteX7" fmla="*/ 1079500 w 3181415"/>
                  <a:gd name="connsiteY7" fmla="*/ 1270000 h 1498600"/>
                  <a:gd name="connsiteX8" fmla="*/ 1206500 w 3181415"/>
                  <a:gd name="connsiteY8" fmla="*/ 1244600 h 1498600"/>
                  <a:gd name="connsiteX9" fmla="*/ 1397000 w 3181415"/>
                  <a:gd name="connsiteY9" fmla="*/ 1193800 h 1498600"/>
                  <a:gd name="connsiteX10" fmla="*/ 1498600 w 3181415"/>
                  <a:gd name="connsiteY10" fmla="*/ 1181100 h 1498600"/>
                  <a:gd name="connsiteX11" fmla="*/ 1574800 w 3181415"/>
                  <a:gd name="connsiteY11" fmla="*/ 1155700 h 1498600"/>
                  <a:gd name="connsiteX12" fmla="*/ 1676400 w 3181415"/>
                  <a:gd name="connsiteY12" fmla="*/ 1130300 h 1498600"/>
                  <a:gd name="connsiteX13" fmla="*/ 1765300 w 3181415"/>
                  <a:gd name="connsiteY13" fmla="*/ 1079500 h 1498600"/>
                  <a:gd name="connsiteX14" fmla="*/ 1917700 w 3181415"/>
                  <a:gd name="connsiteY14" fmla="*/ 1028700 h 1498600"/>
                  <a:gd name="connsiteX15" fmla="*/ 1981200 w 3181415"/>
                  <a:gd name="connsiteY15" fmla="*/ 990600 h 1498600"/>
                  <a:gd name="connsiteX16" fmla="*/ 2032000 w 3181415"/>
                  <a:gd name="connsiteY16" fmla="*/ 965200 h 1498600"/>
                  <a:gd name="connsiteX17" fmla="*/ 2082800 w 3181415"/>
                  <a:gd name="connsiteY17" fmla="*/ 927100 h 1498600"/>
                  <a:gd name="connsiteX18" fmla="*/ 2146300 w 3181415"/>
                  <a:gd name="connsiteY18" fmla="*/ 889000 h 1498600"/>
                  <a:gd name="connsiteX19" fmla="*/ 2209800 w 3181415"/>
                  <a:gd name="connsiteY19" fmla="*/ 812800 h 1498600"/>
                  <a:gd name="connsiteX20" fmla="*/ 2298700 w 3181415"/>
                  <a:gd name="connsiteY20" fmla="*/ 698500 h 1498600"/>
                  <a:gd name="connsiteX21" fmla="*/ 2387600 w 3181415"/>
                  <a:gd name="connsiteY21" fmla="*/ 609600 h 1498600"/>
                  <a:gd name="connsiteX22" fmla="*/ 2463800 w 3181415"/>
                  <a:gd name="connsiteY22" fmla="*/ 520700 h 1498600"/>
                  <a:gd name="connsiteX23" fmla="*/ 2501900 w 3181415"/>
                  <a:gd name="connsiteY23" fmla="*/ 508000 h 1498600"/>
                  <a:gd name="connsiteX24" fmla="*/ 2565400 w 3181415"/>
                  <a:gd name="connsiteY24" fmla="*/ 431800 h 1498600"/>
                  <a:gd name="connsiteX25" fmla="*/ 2476500 w 3181415"/>
                  <a:gd name="connsiteY25" fmla="*/ 317500 h 1498600"/>
                  <a:gd name="connsiteX26" fmla="*/ 2362200 w 3181415"/>
                  <a:gd name="connsiteY26" fmla="*/ 241300 h 1498600"/>
                  <a:gd name="connsiteX27" fmla="*/ 2311400 w 3181415"/>
                  <a:gd name="connsiteY27" fmla="*/ 215900 h 1498600"/>
                  <a:gd name="connsiteX28" fmla="*/ 2235200 w 3181415"/>
                  <a:gd name="connsiteY28" fmla="*/ 190500 h 1498600"/>
                  <a:gd name="connsiteX29" fmla="*/ 2171700 w 3181415"/>
                  <a:gd name="connsiteY29" fmla="*/ 165100 h 1498600"/>
                  <a:gd name="connsiteX30" fmla="*/ 2159000 w 3181415"/>
                  <a:gd name="connsiteY30" fmla="*/ 63500 h 1498600"/>
                  <a:gd name="connsiteX31" fmla="*/ 2286000 w 3181415"/>
                  <a:gd name="connsiteY31" fmla="*/ 25400 h 1498600"/>
                  <a:gd name="connsiteX32" fmla="*/ 2743200 w 3181415"/>
                  <a:gd name="connsiteY32" fmla="*/ 0 h 1498600"/>
                  <a:gd name="connsiteX33" fmla="*/ 2857500 w 3181415"/>
                  <a:gd name="connsiteY33" fmla="*/ 50800 h 1498600"/>
                  <a:gd name="connsiteX34" fmla="*/ 2768600 w 3181415"/>
                  <a:gd name="connsiteY34" fmla="*/ 152400 h 1498600"/>
                  <a:gd name="connsiteX35" fmla="*/ 2832100 w 3181415"/>
                  <a:gd name="connsiteY35" fmla="*/ 190500 h 1498600"/>
                  <a:gd name="connsiteX36" fmla="*/ 2933700 w 3181415"/>
                  <a:gd name="connsiteY36" fmla="*/ 215900 h 1498600"/>
                  <a:gd name="connsiteX37" fmla="*/ 2971800 w 3181415"/>
                  <a:gd name="connsiteY37" fmla="*/ 228600 h 1498600"/>
                  <a:gd name="connsiteX38" fmla="*/ 3086100 w 3181415"/>
                  <a:gd name="connsiteY38" fmla="*/ 254000 h 1498600"/>
                  <a:gd name="connsiteX39" fmla="*/ 3124200 w 3181415"/>
                  <a:gd name="connsiteY39" fmla="*/ 279400 h 1498600"/>
                  <a:gd name="connsiteX40" fmla="*/ 3136900 w 3181415"/>
                  <a:gd name="connsiteY40" fmla="*/ 469900 h 1498600"/>
                  <a:gd name="connsiteX41" fmla="*/ 3073400 w 3181415"/>
                  <a:gd name="connsiteY41" fmla="*/ 482600 h 1498600"/>
                  <a:gd name="connsiteX42" fmla="*/ 2959100 w 3181415"/>
                  <a:gd name="connsiteY42" fmla="*/ 520700 h 1498600"/>
                  <a:gd name="connsiteX43" fmla="*/ 2882900 w 3181415"/>
                  <a:gd name="connsiteY43" fmla="*/ 533400 h 1498600"/>
                  <a:gd name="connsiteX44" fmla="*/ 2743200 w 3181415"/>
                  <a:gd name="connsiteY44" fmla="*/ 609600 h 1498600"/>
                  <a:gd name="connsiteX45" fmla="*/ 2692400 w 3181415"/>
                  <a:gd name="connsiteY45" fmla="*/ 647700 h 1498600"/>
                  <a:gd name="connsiteX46" fmla="*/ 2565400 w 3181415"/>
                  <a:gd name="connsiteY46" fmla="*/ 787400 h 1498600"/>
                  <a:gd name="connsiteX47" fmla="*/ 2451100 w 3181415"/>
                  <a:gd name="connsiteY47" fmla="*/ 889000 h 1498600"/>
                  <a:gd name="connsiteX48" fmla="*/ 2374900 w 3181415"/>
                  <a:gd name="connsiteY48" fmla="*/ 965200 h 1498600"/>
                  <a:gd name="connsiteX49" fmla="*/ 2311400 w 3181415"/>
                  <a:gd name="connsiteY49" fmla="*/ 1003300 h 1498600"/>
                  <a:gd name="connsiteX50" fmla="*/ 2273300 w 3181415"/>
                  <a:gd name="connsiteY50" fmla="*/ 1028700 h 1498600"/>
                  <a:gd name="connsiteX51" fmla="*/ 2159000 w 3181415"/>
                  <a:gd name="connsiteY51" fmla="*/ 1079500 h 1498600"/>
                  <a:gd name="connsiteX52" fmla="*/ 2095500 w 3181415"/>
                  <a:gd name="connsiteY52" fmla="*/ 1117600 h 1498600"/>
                  <a:gd name="connsiteX53" fmla="*/ 1968500 w 3181415"/>
                  <a:gd name="connsiteY53" fmla="*/ 1168400 h 1498600"/>
                  <a:gd name="connsiteX54" fmla="*/ 1905000 w 3181415"/>
                  <a:gd name="connsiteY54" fmla="*/ 1193800 h 1498600"/>
                  <a:gd name="connsiteX55" fmla="*/ 1739900 w 3181415"/>
                  <a:gd name="connsiteY55" fmla="*/ 1270000 h 1498600"/>
                  <a:gd name="connsiteX56" fmla="*/ 1676400 w 3181415"/>
                  <a:gd name="connsiteY56" fmla="*/ 1308100 h 1498600"/>
                  <a:gd name="connsiteX57" fmla="*/ 1574800 w 3181415"/>
                  <a:gd name="connsiteY57" fmla="*/ 1320800 h 1498600"/>
                  <a:gd name="connsiteX58" fmla="*/ 1422400 w 3181415"/>
                  <a:gd name="connsiteY58" fmla="*/ 1346200 h 1498600"/>
                  <a:gd name="connsiteX59" fmla="*/ 1295400 w 3181415"/>
                  <a:gd name="connsiteY59" fmla="*/ 1358900 h 1498600"/>
                  <a:gd name="connsiteX60" fmla="*/ 1206500 w 3181415"/>
                  <a:gd name="connsiteY60" fmla="*/ 1371600 h 1498600"/>
                  <a:gd name="connsiteX61" fmla="*/ 1104900 w 3181415"/>
                  <a:gd name="connsiteY61" fmla="*/ 1384300 h 1498600"/>
                  <a:gd name="connsiteX62" fmla="*/ 1028700 w 3181415"/>
                  <a:gd name="connsiteY62" fmla="*/ 1397000 h 1498600"/>
                  <a:gd name="connsiteX63" fmla="*/ 939800 w 3181415"/>
                  <a:gd name="connsiteY63" fmla="*/ 1409700 h 1498600"/>
                  <a:gd name="connsiteX64" fmla="*/ 723900 w 3181415"/>
                  <a:gd name="connsiteY64" fmla="*/ 1447800 h 1498600"/>
                  <a:gd name="connsiteX65" fmla="*/ 444500 w 3181415"/>
                  <a:gd name="connsiteY65" fmla="*/ 1473200 h 1498600"/>
                  <a:gd name="connsiteX66" fmla="*/ 368300 w 3181415"/>
                  <a:gd name="connsiteY66" fmla="*/ 1485900 h 1498600"/>
                  <a:gd name="connsiteX67" fmla="*/ 254000 w 3181415"/>
                  <a:gd name="connsiteY67" fmla="*/ 1498600 h 1498600"/>
                  <a:gd name="connsiteX68" fmla="*/ 0 w 3181415"/>
                  <a:gd name="connsiteY68" fmla="*/ 1460500 h 149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3181415" h="1498600">
                    <a:moveTo>
                      <a:pt x="0" y="1460500"/>
                    </a:moveTo>
                    <a:lnTo>
                      <a:pt x="0" y="1460500"/>
                    </a:lnTo>
                    <a:cubicBezTo>
                      <a:pt x="55033" y="1464733"/>
                      <a:pt x="109948" y="1475406"/>
                      <a:pt x="165100" y="1473200"/>
                    </a:cubicBezTo>
                    <a:cubicBezTo>
                      <a:pt x="251324" y="1469751"/>
                      <a:pt x="374457" y="1433341"/>
                      <a:pt x="457200" y="1409700"/>
                    </a:cubicBezTo>
                    <a:cubicBezTo>
                      <a:pt x="499697" y="1397558"/>
                      <a:pt x="541205" y="1381837"/>
                      <a:pt x="584200" y="1371600"/>
                    </a:cubicBezTo>
                    <a:cubicBezTo>
                      <a:pt x="630243" y="1360637"/>
                      <a:pt x="677585" y="1355950"/>
                      <a:pt x="723900" y="1346200"/>
                    </a:cubicBezTo>
                    <a:cubicBezTo>
                      <a:pt x="758060" y="1339008"/>
                      <a:pt x="791366" y="1328114"/>
                      <a:pt x="825500" y="1320800"/>
                    </a:cubicBezTo>
                    <a:cubicBezTo>
                      <a:pt x="909927" y="1302709"/>
                      <a:pt x="994833" y="1286933"/>
                      <a:pt x="1079500" y="1270000"/>
                    </a:cubicBezTo>
                    <a:cubicBezTo>
                      <a:pt x="1121833" y="1261533"/>
                      <a:pt x="1165544" y="1258252"/>
                      <a:pt x="1206500" y="1244600"/>
                    </a:cubicBezTo>
                    <a:cubicBezTo>
                      <a:pt x="1291628" y="1216224"/>
                      <a:pt x="1297524" y="1211355"/>
                      <a:pt x="1397000" y="1193800"/>
                    </a:cubicBezTo>
                    <a:cubicBezTo>
                      <a:pt x="1430611" y="1187869"/>
                      <a:pt x="1464733" y="1185333"/>
                      <a:pt x="1498600" y="1181100"/>
                    </a:cubicBezTo>
                    <a:cubicBezTo>
                      <a:pt x="1524000" y="1172633"/>
                      <a:pt x="1549056" y="1163055"/>
                      <a:pt x="1574800" y="1155700"/>
                    </a:cubicBezTo>
                    <a:cubicBezTo>
                      <a:pt x="1608366" y="1146110"/>
                      <a:pt x="1643988" y="1143265"/>
                      <a:pt x="1676400" y="1130300"/>
                    </a:cubicBezTo>
                    <a:cubicBezTo>
                      <a:pt x="1708089" y="1117624"/>
                      <a:pt x="1733844" y="1092744"/>
                      <a:pt x="1765300" y="1079500"/>
                    </a:cubicBezTo>
                    <a:cubicBezTo>
                      <a:pt x="1814652" y="1058720"/>
                      <a:pt x="1871783" y="1056250"/>
                      <a:pt x="1917700" y="1028700"/>
                    </a:cubicBezTo>
                    <a:cubicBezTo>
                      <a:pt x="1938867" y="1016000"/>
                      <a:pt x="1959622" y="1002588"/>
                      <a:pt x="1981200" y="990600"/>
                    </a:cubicBezTo>
                    <a:cubicBezTo>
                      <a:pt x="1997750" y="981406"/>
                      <a:pt x="2015946" y="975234"/>
                      <a:pt x="2032000" y="965200"/>
                    </a:cubicBezTo>
                    <a:cubicBezTo>
                      <a:pt x="2049949" y="953982"/>
                      <a:pt x="2065188" y="938841"/>
                      <a:pt x="2082800" y="927100"/>
                    </a:cubicBezTo>
                    <a:cubicBezTo>
                      <a:pt x="2103339" y="913408"/>
                      <a:pt x="2126553" y="903811"/>
                      <a:pt x="2146300" y="889000"/>
                    </a:cubicBezTo>
                    <a:cubicBezTo>
                      <a:pt x="2186128" y="859129"/>
                      <a:pt x="2182141" y="849678"/>
                      <a:pt x="2209800" y="812800"/>
                    </a:cubicBezTo>
                    <a:cubicBezTo>
                      <a:pt x="2238760" y="774186"/>
                      <a:pt x="2264570" y="732630"/>
                      <a:pt x="2298700" y="698500"/>
                    </a:cubicBezTo>
                    <a:cubicBezTo>
                      <a:pt x="2328333" y="668867"/>
                      <a:pt x="2364354" y="644469"/>
                      <a:pt x="2387600" y="609600"/>
                    </a:cubicBezTo>
                    <a:cubicBezTo>
                      <a:pt x="2412008" y="572988"/>
                      <a:pt x="2424605" y="548697"/>
                      <a:pt x="2463800" y="520700"/>
                    </a:cubicBezTo>
                    <a:cubicBezTo>
                      <a:pt x="2474693" y="512919"/>
                      <a:pt x="2489200" y="512233"/>
                      <a:pt x="2501900" y="508000"/>
                    </a:cubicBezTo>
                    <a:cubicBezTo>
                      <a:pt x="2506870" y="503030"/>
                      <a:pt x="2567365" y="447517"/>
                      <a:pt x="2565400" y="431800"/>
                    </a:cubicBezTo>
                    <a:cubicBezTo>
                      <a:pt x="2561032" y="396856"/>
                      <a:pt x="2500077" y="338130"/>
                      <a:pt x="2476500" y="317500"/>
                    </a:cubicBezTo>
                    <a:cubicBezTo>
                      <a:pt x="2443299" y="288449"/>
                      <a:pt x="2400297" y="262465"/>
                      <a:pt x="2362200" y="241300"/>
                    </a:cubicBezTo>
                    <a:cubicBezTo>
                      <a:pt x="2345650" y="232106"/>
                      <a:pt x="2328978" y="222931"/>
                      <a:pt x="2311400" y="215900"/>
                    </a:cubicBezTo>
                    <a:cubicBezTo>
                      <a:pt x="2286541" y="205956"/>
                      <a:pt x="2260362" y="199650"/>
                      <a:pt x="2235200" y="190500"/>
                    </a:cubicBezTo>
                    <a:cubicBezTo>
                      <a:pt x="2213775" y="182709"/>
                      <a:pt x="2192867" y="173567"/>
                      <a:pt x="2171700" y="165100"/>
                    </a:cubicBezTo>
                    <a:cubicBezTo>
                      <a:pt x="2157250" y="136199"/>
                      <a:pt x="2124417" y="98083"/>
                      <a:pt x="2159000" y="63500"/>
                    </a:cubicBezTo>
                    <a:cubicBezTo>
                      <a:pt x="2177730" y="44770"/>
                      <a:pt x="2261513" y="28665"/>
                      <a:pt x="2286000" y="25400"/>
                    </a:cubicBezTo>
                    <a:cubicBezTo>
                      <a:pt x="2439471" y="4937"/>
                      <a:pt x="2585712" y="6057"/>
                      <a:pt x="2743200" y="0"/>
                    </a:cubicBezTo>
                    <a:cubicBezTo>
                      <a:pt x="2781300" y="16933"/>
                      <a:pt x="2834373" y="16109"/>
                      <a:pt x="2857500" y="50800"/>
                    </a:cubicBezTo>
                    <a:cubicBezTo>
                      <a:pt x="2877459" y="80738"/>
                      <a:pt x="2780024" y="143832"/>
                      <a:pt x="2768600" y="152400"/>
                    </a:cubicBezTo>
                    <a:cubicBezTo>
                      <a:pt x="2789767" y="165100"/>
                      <a:pt x="2809061" y="181639"/>
                      <a:pt x="2832100" y="190500"/>
                    </a:cubicBezTo>
                    <a:cubicBezTo>
                      <a:pt x="2864682" y="203032"/>
                      <a:pt x="2900582" y="204861"/>
                      <a:pt x="2933700" y="215900"/>
                    </a:cubicBezTo>
                    <a:cubicBezTo>
                      <a:pt x="2946400" y="220133"/>
                      <a:pt x="2958928" y="224922"/>
                      <a:pt x="2971800" y="228600"/>
                    </a:cubicBezTo>
                    <a:cubicBezTo>
                      <a:pt x="3013649" y="240557"/>
                      <a:pt x="3042452" y="245270"/>
                      <a:pt x="3086100" y="254000"/>
                    </a:cubicBezTo>
                    <a:cubicBezTo>
                      <a:pt x="3098800" y="262467"/>
                      <a:pt x="3113407" y="268607"/>
                      <a:pt x="3124200" y="279400"/>
                    </a:cubicBezTo>
                    <a:cubicBezTo>
                      <a:pt x="3187657" y="342857"/>
                      <a:pt x="3207170" y="373279"/>
                      <a:pt x="3136900" y="469900"/>
                    </a:cubicBezTo>
                    <a:cubicBezTo>
                      <a:pt x="3124204" y="487357"/>
                      <a:pt x="3094472" y="477917"/>
                      <a:pt x="3073400" y="482600"/>
                    </a:cubicBezTo>
                    <a:cubicBezTo>
                      <a:pt x="2886801" y="524066"/>
                      <a:pt x="3187286" y="458468"/>
                      <a:pt x="2959100" y="520700"/>
                    </a:cubicBezTo>
                    <a:cubicBezTo>
                      <a:pt x="2934257" y="527475"/>
                      <a:pt x="2908300" y="529167"/>
                      <a:pt x="2882900" y="533400"/>
                    </a:cubicBezTo>
                    <a:cubicBezTo>
                      <a:pt x="2825049" y="562326"/>
                      <a:pt x="2795911" y="574460"/>
                      <a:pt x="2743200" y="609600"/>
                    </a:cubicBezTo>
                    <a:cubicBezTo>
                      <a:pt x="2725588" y="621341"/>
                      <a:pt x="2708062" y="633462"/>
                      <a:pt x="2692400" y="647700"/>
                    </a:cubicBezTo>
                    <a:cubicBezTo>
                      <a:pt x="2511442" y="812207"/>
                      <a:pt x="2667582" y="672446"/>
                      <a:pt x="2565400" y="787400"/>
                    </a:cubicBezTo>
                    <a:cubicBezTo>
                      <a:pt x="2460053" y="905915"/>
                      <a:pt x="2544854" y="804621"/>
                      <a:pt x="2451100" y="889000"/>
                    </a:cubicBezTo>
                    <a:cubicBezTo>
                      <a:pt x="2424400" y="913030"/>
                      <a:pt x="2405702" y="946719"/>
                      <a:pt x="2374900" y="965200"/>
                    </a:cubicBezTo>
                    <a:cubicBezTo>
                      <a:pt x="2353733" y="977900"/>
                      <a:pt x="2332332" y="990217"/>
                      <a:pt x="2311400" y="1003300"/>
                    </a:cubicBezTo>
                    <a:cubicBezTo>
                      <a:pt x="2298457" y="1011390"/>
                      <a:pt x="2286952" y="1021874"/>
                      <a:pt x="2273300" y="1028700"/>
                    </a:cubicBezTo>
                    <a:cubicBezTo>
                      <a:pt x="2132006" y="1099347"/>
                      <a:pt x="2280197" y="1012168"/>
                      <a:pt x="2159000" y="1079500"/>
                    </a:cubicBezTo>
                    <a:cubicBezTo>
                      <a:pt x="2137422" y="1091488"/>
                      <a:pt x="2117869" y="1107161"/>
                      <a:pt x="2095500" y="1117600"/>
                    </a:cubicBezTo>
                    <a:cubicBezTo>
                      <a:pt x="2054183" y="1136881"/>
                      <a:pt x="2010833" y="1151467"/>
                      <a:pt x="1968500" y="1168400"/>
                    </a:cubicBezTo>
                    <a:cubicBezTo>
                      <a:pt x="1947333" y="1176867"/>
                      <a:pt x="1924548" y="1182071"/>
                      <a:pt x="1905000" y="1193800"/>
                    </a:cubicBezTo>
                    <a:cubicBezTo>
                      <a:pt x="1757290" y="1282426"/>
                      <a:pt x="1942558" y="1176465"/>
                      <a:pt x="1739900" y="1270000"/>
                    </a:cubicBezTo>
                    <a:cubicBezTo>
                      <a:pt x="1717488" y="1280344"/>
                      <a:pt x="1699993" y="1300841"/>
                      <a:pt x="1676400" y="1308100"/>
                    </a:cubicBezTo>
                    <a:cubicBezTo>
                      <a:pt x="1643779" y="1318137"/>
                      <a:pt x="1608533" y="1315610"/>
                      <a:pt x="1574800" y="1320800"/>
                    </a:cubicBezTo>
                    <a:cubicBezTo>
                      <a:pt x="1418937" y="1344779"/>
                      <a:pt x="1620048" y="1322947"/>
                      <a:pt x="1422400" y="1346200"/>
                    </a:cubicBezTo>
                    <a:cubicBezTo>
                      <a:pt x="1380147" y="1351171"/>
                      <a:pt x="1337653" y="1353929"/>
                      <a:pt x="1295400" y="1358900"/>
                    </a:cubicBezTo>
                    <a:cubicBezTo>
                      <a:pt x="1265671" y="1362398"/>
                      <a:pt x="1236172" y="1367644"/>
                      <a:pt x="1206500" y="1371600"/>
                    </a:cubicBezTo>
                    <a:lnTo>
                      <a:pt x="1104900" y="1384300"/>
                    </a:lnTo>
                    <a:cubicBezTo>
                      <a:pt x="1079408" y="1387942"/>
                      <a:pt x="1054151" y="1393084"/>
                      <a:pt x="1028700" y="1397000"/>
                    </a:cubicBezTo>
                    <a:cubicBezTo>
                      <a:pt x="999114" y="1401552"/>
                      <a:pt x="969327" y="1404779"/>
                      <a:pt x="939800" y="1409700"/>
                    </a:cubicBezTo>
                    <a:cubicBezTo>
                      <a:pt x="856257" y="1423624"/>
                      <a:pt x="824924" y="1440029"/>
                      <a:pt x="723900" y="1447800"/>
                    </a:cubicBezTo>
                    <a:cubicBezTo>
                      <a:pt x="616527" y="1456059"/>
                      <a:pt x="547020" y="1459531"/>
                      <a:pt x="444500" y="1473200"/>
                    </a:cubicBezTo>
                    <a:cubicBezTo>
                      <a:pt x="418976" y="1476603"/>
                      <a:pt x="393824" y="1482497"/>
                      <a:pt x="368300" y="1485900"/>
                    </a:cubicBezTo>
                    <a:cubicBezTo>
                      <a:pt x="330302" y="1490966"/>
                      <a:pt x="292100" y="1494367"/>
                      <a:pt x="254000" y="1498600"/>
                    </a:cubicBezTo>
                    <a:cubicBezTo>
                      <a:pt x="-8456" y="1485477"/>
                      <a:pt x="42333" y="1466850"/>
                      <a:pt x="0" y="1460500"/>
                    </a:cubicBezTo>
                    <a:close/>
                  </a:path>
                </a:pathLst>
              </a:custGeom>
              <a:solidFill>
                <a:schemeClr val="accent5">
                  <a:alpha val="2798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9C26325F-93BC-4737-5A57-AB8E530F510B}"/>
                  </a:ext>
                </a:extLst>
              </p:cNvPr>
              <p:cNvSpPr/>
              <p:nvPr/>
            </p:nvSpPr>
            <p:spPr>
              <a:xfrm>
                <a:off x="5093293" y="2654960"/>
                <a:ext cx="1956987" cy="1250468"/>
              </a:xfrm>
              <a:custGeom>
                <a:avLst/>
                <a:gdLst>
                  <a:gd name="connsiteX0" fmla="*/ 196554 w 1956987"/>
                  <a:gd name="connsiteY0" fmla="*/ 1250468 h 1250468"/>
                  <a:gd name="connsiteX1" fmla="*/ 196554 w 1956987"/>
                  <a:gd name="connsiteY1" fmla="*/ 1250468 h 1250468"/>
                  <a:gd name="connsiteX2" fmla="*/ 51275 w 1956987"/>
                  <a:gd name="connsiteY2" fmla="*/ 1113735 h 1250468"/>
                  <a:gd name="connsiteX3" fmla="*/ 25638 w 1956987"/>
                  <a:gd name="connsiteY3" fmla="*/ 1071006 h 1250468"/>
                  <a:gd name="connsiteX4" fmla="*/ 0 w 1956987"/>
                  <a:gd name="connsiteY4" fmla="*/ 1002640 h 1250468"/>
                  <a:gd name="connsiteX5" fmla="*/ 8546 w 1956987"/>
                  <a:gd name="connsiteY5" fmla="*/ 874453 h 1250468"/>
                  <a:gd name="connsiteX6" fmla="*/ 34184 w 1956987"/>
                  <a:gd name="connsiteY6" fmla="*/ 831724 h 1250468"/>
                  <a:gd name="connsiteX7" fmla="*/ 68367 w 1956987"/>
                  <a:gd name="connsiteY7" fmla="*/ 771904 h 1250468"/>
                  <a:gd name="connsiteX8" fmla="*/ 119642 w 1956987"/>
                  <a:gd name="connsiteY8" fmla="*/ 737720 h 1250468"/>
                  <a:gd name="connsiteX9" fmla="*/ 213645 w 1956987"/>
                  <a:gd name="connsiteY9" fmla="*/ 652262 h 1250468"/>
                  <a:gd name="connsiteX10" fmla="*/ 341832 w 1956987"/>
                  <a:gd name="connsiteY10" fmla="*/ 609533 h 1250468"/>
                  <a:gd name="connsiteX11" fmla="*/ 546931 w 1956987"/>
                  <a:gd name="connsiteY11" fmla="*/ 566804 h 1250468"/>
                  <a:gd name="connsiteX12" fmla="*/ 632389 w 1956987"/>
                  <a:gd name="connsiteY12" fmla="*/ 549713 h 1250468"/>
                  <a:gd name="connsiteX13" fmla="*/ 700756 w 1956987"/>
                  <a:gd name="connsiteY13" fmla="*/ 524076 h 1250468"/>
                  <a:gd name="connsiteX14" fmla="*/ 786214 w 1956987"/>
                  <a:gd name="connsiteY14" fmla="*/ 498438 h 1250468"/>
                  <a:gd name="connsiteX15" fmla="*/ 854580 w 1956987"/>
                  <a:gd name="connsiteY15" fmla="*/ 481347 h 1250468"/>
                  <a:gd name="connsiteX16" fmla="*/ 914400 w 1956987"/>
                  <a:gd name="connsiteY16" fmla="*/ 464255 h 1250468"/>
                  <a:gd name="connsiteX17" fmla="*/ 991313 w 1956987"/>
                  <a:gd name="connsiteY17" fmla="*/ 447163 h 1250468"/>
                  <a:gd name="connsiteX18" fmla="*/ 1068225 w 1956987"/>
                  <a:gd name="connsiteY18" fmla="*/ 421526 h 1250468"/>
                  <a:gd name="connsiteX19" fmla="*/ 1213503 w 1956987"/>
                  <a:gd name="connsiteY19" fmla="*/ 395889 h 1250468"/>
                  <a:gd name="connsiteX20" fmla="*/ 1273324 w 1956987"/>
                  <a:gd name="connsiteY20" fmla="*/ 378797 h 1250468"/>
                  <a:gd name="connsiteX21" fmla="*/ 1333144 w 1956987"/>
                  <a:gd name="connsiteY21" fmla="*/ 327522 h 1250468"/>
                  <a:gd name="connsiteX22" fmla="*/ 1367328 w 1956987"/>
                  <a:gd name="connsiteY22" fmla="*/ 259156 h 1250468"/>
                  <a:gd name="connsiteX23" fmla="*/ 1375873 w 1956987"/>
                  <a:gd name="connsiteY23" fmla="*/ 207881 h 1250468"/>
                  <a:gd name="connsiteX24" fmla="*/ 1418602 w 1956987"/>
                  <a:gd name="connsiteY24" fmla="*/ 148061 h 1250468"/>
                  <a:gd name="connsiteX25" fmla="*/ 1469877 w 1956987"/>
                  <a:gd name="connsiteY25" fmla="*/ 113877 h 1250468"/>
                  <a:gd name="connsiteX26" fmla="*/ 1521152 w 1956987"/>
                  <a:gd name="connsiteY26" fmla="*/ 96786 h 1250468"/>
                  <a:gd name="connsiteX27" fmla="*/ 1555335 w 1956987"/>
                  <a:gd name="connsiteY27" fmla="*/ 88240 h 1250468"/>
                  <a:gd name="connsiteX28" fmla="*/ 1589518 w 1956987"/>
                  <a:gd name="connsiteY28" fmla="*/ 71148 h 1250468"/>
                  <a:gd name="connsiteX29" fmla="*/ 1692068 w 1956987"/>
                  <a:gd name="connsiteY29" fmla="*/ 45511 h 1250468"/>
                  <a:gd name="connsiteX30" fmla="*/ 1837346 w 1956987"/>
                  <a:gd name="connsiteY30" fmla="*/ 11328 h 1250468"/>
                  <a:gd name="connsiteX31" fmla="*/ 1939896 w 1956987"/>
                  <a:gd name="connsiteY31" fmla="*/ 28419 h 1250468"/>
                  <a:gd name="connsiteX32" fmla="*/ 1956987 w 1956987"/>
                  <a:gd name="connsiteY32" fmla="*/ 71148 h 1250468"/>
                  <a:gd name="connsiteX33" fmla="*/ 1948442 w 1956987"/>
                  <a:gd name="connsiteY33" fmla="*/ 148061 h 1250468"/>
                  <a:gd name="connsiteX34" fmla="*/ 1880075 w 1956987"/>
                  <a:gd name="connsiteY34" fmla="*/ 216427 h 1250468"/>
                  <a:gd name="connsiteX35" fmla="*/ 1777526 w 1956987"/>
                  <a:gd name="connsiteY35" fmla="*/ 267702 h 1250468"/>
                  <a:gd name="connsiteX36" fmla="*/ 1726251 w 1956987"/>
                  <a:gd name="connsiteY36" fmla="*/ 293339 h 1250468"/>
                  <a:gd name="connsiteX37" fmla="*/ 1683522 w 1956987"/>
                  <a:gd name="connsiteY37" fmla="*/ 310431 h 1250468"/>
                  <a:gd name="connsiteX38" fmla="*/ 1589518 w 1956987"/>
                  <a:gd name="connsiteY38" fmla="*/ 361705 h 1250468"/>
                  <a:gd name="connsiteX39" fmla="*/ 1521152 w 1956987"/>
                  <a:gd name="connsiteY39" fmla="*/ 438618 h 1250468"/>
                  <a:gd name="connsiteX40" fmla="*/ 1427148 w 1956987"/>
                  <a:gd name="connsiteY40" fmla="*/ 541167 h 1250468"/>
                  <a:gd name="connsiteX41" fmla="*/ 1375873 w 1956987"/>
                  <a:gd name="connsiteY41" fmla="*/ 558259 h 1250468"/>
                  <a:gd name="connsiteX42" fmla="*/ 1316053 w 1956987"/>
                  <a:gd name="connsiteY42" fmla="*/ 583896 h 1250468"/>
                  <a:gd name="connsiteX43" fmla="*/ 1145137 w 1956987"/>
                  <a:gd name="connsiteY43" fmla="*/ 609533 h 1250468"/>
                  <a:gd name="connsiteX44" fmla="*/ 1076771 w 1956987"/>
                  <a:gd name="connsiteY44" fmla="*/ 618079 h 1250468"/>
                  <a:gd name="connsiteX45" fmla="*/ 803305 w 1956987"/>
                  <a:gd name="connsiteY45" fmla="*/ 635171 h 1250468"/>
                  <a:gd name="connsiteX46" fmla="*/ 726393 w 1956987"/>
                  <a:gd name="connsiteY46" fmla="*/ 660808 h 1250468"/>
                  <a:gd name="connsiteX47" fmla="*/ 606752 w 1956987"/>
                  <a:gd name="connsiteY47" fmla="*/ 712083 h 1250468"/>
                  <a:gd name="connsiteX48" fmla="*/ 504202 w 1956987"/>
                  <a:gd name="connsiteY48" fmla="*/ 720629 h 1250468"/>
                  <a:gd name="connsiteX49" fmla="*/ 341832 w 1956987"/>
                  <a:gd name="connsiteY49" fmla="*/ 788995 h 1250468"/>
                  <a:gd name="connsiteX50" fmla="*/ 273466 w 1956987"/>
                  <a:gd name="connsiteY50" fmla="*/ 823178 h 1250468"/>
                  <a:gd name="connsiteX51" fmla="*/ 230737 w 1956987"/>
                  <a:gd name="connsiteY51" fmla="*/ 840270 h 1250468"/>
                  <a:gd name="connsiteX52" fmla="*/ 162371 w 1956987"/>
                  <a:gd name="connsiteY52" fmla="*/ 908636 h 1250468"/>
                  <a:gd name="connsiteX53" fmla="*/ 153825 w 1956987"/>
                  <a:gd name="connsiteY53" fmla="*/ 1173556 h 1250468"/>
                  <a:gd name="connsiteX54" fmla="*/ 162371 w 1956987"/>
                  <a:gd name="connsiteY54" fmla="*/ 1199193 h 1250468"/>
                  <a:gd name="connsiteX55" fmla="*/ 196554 w 1956987"/>
                  <a:gd name="connsiteY55" fmla="*/ 1250468 h 125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956987" h="1250468">
                    <a:moveTo>
                      <a:pt x="196554" y="1250468"/>
                    </a:moveTo>
                    <a:lnTo>
                      <a:pt x="196554" y="1250468"/>
                    </a:lnTo>
                    <a:cubicBezTo>
                      <a:pt x="69650" y="1123564"/>
                      <a:pt x="123840" y="1162112"/>
                      <a:pt x="51275" y="1113735"/>
                    </a:cubicBezTo>
                    <a:cubicBezTo>
                      <a:pt x="42729" y="1099492"/>
                      <a:pt x="33066" y="1085862"/>
                      <a:pt x="25638" y="1071006"/>
                    </a:cubicBezTo>
                    <a:cubicBezTo>
                      <a:pt x="15419" y="1050568"/>
                      <a:pt x="7397" y="1024829"/>
                      <a:pt x="0" y="1002640"/>
                    </a:cubicBezTo>
                    <a:cubicBezTo>
                      <a:pt x="2849" y="959911"/>
                      <a:pt x="147" y="916445"/>
                      <a:pt x="8546" y="874453"/>
                    </a:cubicBezTo>
                    <a:cubicBezTo>
                      <a:pt x="11804" y="858165"/>
                      <a:pt x="26117" y="846244"/>
                      <a:pt x="34184" y="831724"/>
                    </a:cubicBezTo>
                    <a:cubicBezTo>
                      <a:pt x="40313" y="820691"/>
                      <a:pt x="56749" y="782070"/>
                      <a:pt x="68367" y="771904"/>
                    </a:cubicBezTo>
                    <a:cubicBezTo>
                      <a:pt x="83826" y="758377"/>
                      <a:pt x="105117" y="752245"/>
                      <a:pt x="119642" y="737720"/>
                    </a:cubicBezTo>
                    <a:cubicBezTo>
                      <a:pt x="133357" y="724005"/>
                      <a:pt x="185276" y="666446"/>
                      <a:pt x="213645" y="652262"/>
                    </a:cubicBezTo>
                    <a:cubicBezTo>
                      <a:pt x="263488" y="627341"/>
                      <a:pt x="290939" y="626498"/>
                      <a:pt x="341832" y="609533"/>
                    </a:cubicBezTo>
                    <a:cubicBezTo>
                      <a:pt x="485973" y="561486"/>
                      <a:pt x="385624" y="579213"/>
                      <a:pt x="546931" y="566804"/>
                    </a:cubicBezTo>
                    <a:cubicBezTo>
                      <a:pt x="575417" y="561107"/>
                      <a:pt x="604399" y="557488"/>
                      <a:pt x="632389" y="549713"/>
                    </a:cubicBezTo>
                    <a:cubicBezTo>
                      <a:pt x="655840" y="543199"/>
                      <a:pt x="677666" y="531773"/>
                      <a:pt x="700756" y="524076"/>
                    </a:cubicBezTo>
                    <a:cubicBezTo>
                      <a:pt x="728970" y="514671"/>
                      <a:pt x="757559" y="506398"/>
                      <a:pt x="786214" y="498438"/>
                    </a:cubicBezTo>
                    <a:cubicBezTo>
                      <a:pt x="808847" y="492151"/>
                      <a:pt x="831883" y="487400"/>
                      <a:pt x="854580" y="481347"/>
                    </a:cubicBezTo>
                    <a:cubicBezTo>
                      <a:pt x="874618" y="476004"/>
                      <a:pt x="894281" y="469285"/>
                      <a:pt x="914400" y="464255"/>
                    </a:cubicBezTo>
                    <a:cubicBezTo>
                      <a:pt x="939879" y="457885"/>
                      <a:pt x="966008" y="454192"/>
                      <a:pt x="991313" y="447163"/>
                    </a:cubicBezTo>
                    <a:cubicBezTo>
                      <a:pt x="1017351" y="439930"/>
                      <a:pt x="1042187" y="428759"/>
                      <a:pt x="1068225" y="421526"/>
                    </a:cubicBezTo>
                    <a:cubicBezTo>
                      <a:pt x="1131442" y="403966"/>
                      <a:pt x="1150658" y="403744"/>
                      <a:pt x="1213503" y="395889"/>
                    </a:cubicBezTo>
                    <a:cubicBezTo>
                      <a:pt x="1233443" y="390192"/>
                      <a:pt x="1254445" y="387379"/>
                      <a:pt x="1273324" y="378797"/>
                    </a:cubicBezTo>
                    <a:cubicBezTo>
                      <a:pt x="1284047" y="373923"/>
                      <a:pt x="1325547" y="339460"/>
                      <a:pt x="1333144" y="327522"/>
                    </a:cubicBezTo>
                    <a:cubicBezTo>
                      <a:pt x="1346823" y="306027"/>
                      <a:pt x="1367328" y="259156"/>
                      <a:pt x="1367328" y="259156"/>
                    </a:cubicBezTo>
                    <a:cubicBezTo>
                      <a:pt x="1370176" y="242064"/>
                      <a:pt x="1370894" y="224478"/>
                      <a:pt x="1375873" y="207881"/>
                    </a:cubicBezTo>
                    <a:cubicBezTo>
                      <a:pt x="1383456" y="182603"/>
                      <a:pt x="1398105" y="164003"/>
                      <a:pt x="1418602" y="148061"/>
                    </a:cubicBezTo>
                    <a:cubicBezTo>
                      <a:pt x="1434817" y="135450"/>
                      <a:pt x="1450389" y="120373"/>
                      <a:pt x="1469877" y="113877"/>
                    </a:cubicBezTo>
                    <a:cubicBezTo>
                      <a:pt x="1486969" y="108180"/>
                      <a:pt x="1503674" y="101156"/>
                      <a:pt x="1521152" y="96786"/>
                    </a:cubicBezTo>
                    <a:cubicBezTo>
                      <a:pt x="1532546" y="93937"/>
                      <a:pt x="1544338" y="92364"/>
                      <a:pt x="1555335" y="88240"/>
                    </a:cubicBezTo>
                    <a:cubicBezTo>
                      <a:pt x="1567263" y="83767"/>
                      <a:pt x="1577359" y="74948"/>
                      <a:pt x="1589518" y="71148"/>
                    </a:cubicBezTo>
                    <a:cubicBezTo>
                      <a:pt x="1623149" y="60638"/>
                      <a:pt x="1658641" y="56653"/>
                      <a:pt x="1692068" y="45511"/>
                    </a:cubicBezTo>
                    <a:cubicBezTo>
                      <a:pt x="1790768" y="12612"/>
                      <a:pt x="1742165" y="23226"/>
                      <a:pt x="1837346" y="11328"/>
                    </a:cubicBezTo>
                    <a:cubicBezTo>
                      <a:pt x="1878040" y="-2237"/>
                      <a:pt x="1886180" y="-10647"/>
                      <a:pt x="1939896" y="28419"/>
                    </a:cubicBezTo>
                    <a:cubicBezTo>
                      <a:pt x="1952302" y="37442"/>
                      <a:pt x="1951290" y="56905"/>
                      <a:pt x="1956987" y="71148"/>
                    </a:cubicBezTo>
                    <a:cubicBezTo>
                      <a:pt x="1954139" y="96786"/>
                      <a:pt x="1956028" y="123406"/>
                      <a:pt x="1948442" y="148061"/>
                    </a:cubicBezTo>
                    <a:cubicBezTo>
                      <a:pt x="1941006" y="172229"/>
                      <a:pt x="1896601" y="204859"/>
                      <a:pt x="1880075" y="216427"/>
                    </a:cubicBezTo>
                    <a:cubicBezTo>
                      <a:pt x="1836519" y="246916"/>
                      <a:pt x="1829396" y="243762"/>
                      <a:pt x="1777526" y="267702"/>
                    </a:cubicBezTo>
                    <a:cubicBezTo>
                      <a:pt x="1760176" y="275710"/>
                      <a:pt x="1743647" y="285432"/>
                      <a:pt x="1726251" y="293339"/>
                    </a:cubicBezTo>
                    <a:cubicBezTo>
                      <a:pt x="1712286" y="299687"/>
                      <a:pt x="1697487" y="304083"/>
                      <a:pt x="1683522" y="310431"/>
                    </a:cubicBezTo>
                    <a:cubicBezTo>
                      <a:pt x="1638054" y="331098"/>
                      <a:pt x="1630672" y="337013"/>
                      <a:pt x="1589518" y="361705"/>
                    </a:cubicBezTo>
                    <a:cubicBezTo>
                      <a:pt x="1535800" y="433331"/>
                      <a:pt x="1596573" y="355655"/>
                      <a:pt x="1521152" y="438618"/>
                    </a:cubicBezTo>
                    <a:cubicBezTo>
                      <a:pt x="1496962" y="465227"/>
                      <a:pt x="1457202" y="521131"/>
                      <a:pt x="1427148" y="541167"/>
                    </a:cubicBezTo>
                    <a:cubicBezTo>
                      <a:pt x="1412158" y="551161"/>
                      <a:pt x="1392688" y="551792"/>
                      <a:pt x="1375873" y="558259"/>
                    </a:cubicBezTo>
                    <a:cubicBezTo>
                      <a:pt x="1355625" y="566047"/>
                      <a:pt x="1336760" y="577425"/>
                      <a:pt x="1316053" y="583896"/>
                    </a:cubicBezTo>
                    <a:cubicBezTo>
                      <a:pt x="1248359" y="605051"/>
                      <a:pt x="1217455" y="601921"/>
                      <a:pt x="1145137" y="609533"/>
                    </a:cubicBezTo>
                    <a:cubicBezTo>
                      <a:pt x="1122297" y="611937"/>
                      <a:pt x="1099673" y="616361"/>
                      <a:pt x="1076771" y="618079"/>
                    </a:cubicBezTo>
                    <a:cubicBezTo>
                      <a:pt x="985694" y="624910"/>
                      <a:pt x="894460" y="629474"/>
                      <a:pt x="803305" y="635171"/>
                    </a:cubicBezTo>
                    <a:cubicBezTo>
                      <a:pt x="777668" y="643717"/>
                      <a:pt x="751559" y="650960"/>
                      <a:pt x="726393" y="660808"/>
                    </a:cubicBezTo>
                    <a:cubicBezTo>
                      <a:pt x="685988" y="676619"/>
                      <a:pt x="649991" y="708480"/>
                      <a:pt x="606752" y="712083"/>
                    </a:cubicBezTo>
                    <a:lnTo>
                      <a:pt x="504202" y="720629"/>
                    </a:lnTo>
                    <a:cubicBezTo>
                      <a:pt x="378760" y="758261"/>
                      <a:pt x="456469" y="728305"/>
                      <a:pt x="341832" y="788995"/>
                    </a:cubicBezTo>
                    <a:cubicBezTo>
                      <a:pt x="319314" y="800916"/>
                      <a:pt x="296599" y="812501"/>
                      <a:pt x="273466" y="823178"/>
                    </a:cubicBezTo>
                    <a:cubicBezTo>
                      <a:pt x="259538" y="829606"/>
                      <a:pt x="243891" y="832377"/>
                      <a:pt x="230737" y="840270"/>
                    </a:cubicBezTo>
                    <a:cubicBezTo>
                      <a:pt x="191572" y="863769"/>
                      <a:pt x="187484" y="875151"/>
                      <a:pt x="162371" y="908636"/>
                    </a:cubicBezTo>
                    <a:cubicBezTo>
                      <a:pt x="124256" y="1022979"/>
                      <a:pt x="138563" y="959896"/>
                      <a:pt x="153825" y="1173556"/>
                    </a:cubicBezTo>
                    <a:cubicBezTo>
                      <a:pt x="154467" y="1182541"/>
                      <a:pt x="157135" y="1191863"/>
                      <a:pt x="162371" y="1199193"/>
                    </a:cubicBezTo>
                    <a:cubicBezTo>
                      <a:pt x="198568" y="1249869"/>
                      <a:pt x="190857" y="1241922"/>
                      <a:pt x="196554" y="1250468"/>
                    </a:cubicBezTo>
                    <a:close/>
                  </a:path>
                </a:pathLst>
              </a:custGeom>
              <a:solidFill>
                <a:schemeClr val="accent5">
                  <a:alpha val="2798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8524C0F2-7180-F8C2-BDEF-137A029A3D3F}"/>
                </a:ext>
              </a:extLst>
            </p:cNvPr>
            <p:cNvSpPr/>
            <p:nvPr/>
          </p:nvSpPr>
          <p:spPr>
            <a:xfrm>
              <a:off x="7454900" y="2578100"/>
              <a:ext cx="3950331" cy="1117600"/>
            </a:xfrm>
            <a:custGeom>
              <a:avLst/>
              <a:gdLst>
                <a:gd name="connsiteX0" fmla="*/ 0 w 3950331"/>
                <a:gd name="connsiteY0" fmla="*/ 1104900 h 1117600"/>
                <a:gd name="connsiteX1" fmla="*/ 0 w 3950331"/>
                <a:gd name="connsiteY1" fmla="*/ 1104900 h 1117600"/>
                <a:gd name="connsiteX2" fmla="*/ 127000 w 3950331"/>
                <a:gd name="connsiteY2" fmla="*/ 1117600 h 1117600"/>
                <a:gd name="connsiteX3" fmla="*/ 393700 w 3950331"/>
                <a:gd name="connsiteY3" fmla="*/ 1104900 h 1117600"/>
                <a:gd name="connsiteX4" fmla="*/ 609600 w 3950331"/>
                <a:gd name="connsiteY4" fmla="*/ 1079500 h 1117600"/>
                <a:gd name="connsiteX5" fmla="*/ 723900 w 3950331"/>
                <a:gd name="connsiteY5" fmla="*/ 1054100 h 1117600"/>
                <a:gd name="connsiteX6" fmla="*/ 838200 w 3950331"/>
                <a:gd name="connsiteY6" fmla="*/ 1016000 h 1117600"/>
                <a:gd name="connsiteX7" fmla="*/ 876300 w 3950331"/>
                <a:gd name="connsiteY7" fmla="*/ 1003300 h 1117600"/>
                <a:gd name="connsiteX8" fmla="*/ 914400 w 3950331"/>
                <a:gd name="connsiteY8" fmla="*/ 990600 h 1117600"/>
                <a:gd name="connsiteX9" fmla="*/ 952500 w 3950331"/>
                <a:gd name="connsiteY9" fmla="*/ 965200 h 1117600"/>
                <a:gd name="connsiteX10" fmla="*/ 990600 w 3950331"/>
                <a:gd name="connsiteY10" fmla="*/ 952500 h 1117600"/>
                <a:gd name="connsiteX11" fmla="*/ 1104900 w 3950331"/>
                <a:gd name="connsiteY11" fmla="*/ 914400 h 1117600"/>
                <a:gd name="connsiteX12" fmla="*/ 1143000 w 3950331"/>
                <a:gd name="connsiteY12" fmla="*/ 901700 h 1117600"/>
                <a:gd name="connsiteX13" fmla="*/ 1206500 w 3950331"/>
                <a:gd name="connsiteY13" fmla="*/ 876300 h 1117600"/>
                <a:gd name="connsiteX14" fmla="*/ 1409700 w 3950331"/>
                <a:gd name="connsiteY14" fmla="*/ 838200 h 1117600"/>
                <a:gd name="connsiteX15" fmla="*/ 1473200 w 3950331"/>
                <a:gd name="connsiteY15" fmla="*/ 812800 h 1117600"/>
                <a:gd name="connsiteX16" fmla="*/ 1536700 w 3950331"/>
                <a:gd name="connsiteY16" fmla="*/ 800100 h 1117600"/>
                <a:gd name="connsiteX17" fmla="*/ 1612900 w 3950331"/>
                <a:gd name="connsiteY17" fmla="*/ 787400 h 1117600"/>
                <a:gd name="connsiteX18" fmla="*/ 1714500 w 3950331"/>
                <a:gd name="connsiteY18" fmla="*/ 774700 h 1117600"/>
                <a:gd name="connsiteX19" fmla="*/ 1765300 w 3950331"/>
                <a:gd name="connsiteY19" fmla="*/ 762000 h 1117600"/>
                <a:gd name="connsiteX20" fmla="*/ 1841500 w 3950331"/>
                <a:gd name="connsiteY20" fmla="*/ 749300 h 1117600"/>
                <a:gd name="connsiteX21" fmla="*/ 1943100 w 3950331"/>
                <a:gd name="connsiteY21" fmla="*/ 736600 h 1117600"/>
                <a:gd name="connsiteX22" fmla="*/ 1993900 w 3950331"/>
                <a:gd name="connsiteY22" fmla="*/ 723900 h 1117600"/>
                <a:gd name="connsiteX23" fmla="*/ 2120900 w 3950331"/>
                <a:gd name="connsiteY23" fmla="*/ 698500 h 1117600"/>
                <a:gd name="connsiteX24" fmla="*/ 2311400 w 3950331"/>
                <a:gd name="connsiteY24" fmla="*/ 673100 h 1117600"/>
                <a:gd name="connsiteX25" fmla="*/ 2413000 w 3950331"/>
                <a:gd name="connsiteY25" fmla="*/ 660400 h 1117600"/>
                <a:gd name="connsiteX26" fmla="*/ 2489200 w 3950331"/>
                <a:gd name="connsiteY26" fmla="*/ 635000 h 1117600"/>
                <a:gd name="connsiteX27" fmla="*/ 2527300 w 3950331"/>
                <a:gd name="connsiteY27" fmla="*/ 622300 h 1117600"/>
                <a:gd name="connsiteX28" fmla="*/ 2603500 w 3950331"/>
                <a:gd name="connsiteY28" fmla="*/ 584200 h 1117600"/>
                <a:gd name="connsiteX29" fmla="*/ 2641600 w 3950331"/>
                <a:gd name="connsiteY29" fmla="*/ 558800 h 1117600"/>
                <a:gd name="connsiteX30" fmla="*/ 2768600 w 3950331"/>
                <a:gd name="connsiteY30" fmla="*/ 520700 h 1117600"/>
                <a:gd name="connsiteX31" fmla="*/ 2882900 w 3950331"/>
                <a:gd name="connsiteY31" fmla="*/ 482600 h 1117600"/>
                <a:gd name="connsiteX32" fmla="*/ 2921000 w 3950331"/>
                <a:gd name="connsiteY32" fmla="*/ 469900 h 1117600"/>
                <a:gd name="connsiteX33" fmla="*/ 3035300 w 3950331"/>
                <a:gd name="connsiteY33" fmla="*/ 444500 h 1117600"/>
                <a:gd name="connsiteX34" fmla="*/ 3086100 w 3950331"/>
                <a:gd name="connsiteY34" fmla="*/ 431800 h 1117600"/>
                <a:gd name="connsiteX35" fmla="*/ 3251200 w 3950331"/>
                <a:gd name="connsiteY35" fmla="*/ 406400 h 1117600"/>
                <a:gd name="connsiteX36" fmla="*/ 3378200 w 3950331"/>
                <a:gd name="connsiteY36" fmla="*/ 381000 h 1117600"/>
                <a:gd name="connsiteX37" fmla="*/ 3492500 w 3950331"/>
                <a:gd name="connsiteY37" fmla="*/ 368300 h 1117600"/>
                <a:gd name="connsiteX38" fmla="*/ 3581400 w 3950331"/>
                <a:gd name="connsiteY38" fmla="*/ 355600 h 1117600"/>
                <a:gd name="connsiteX39" fmla="*/ 3797300 w 3950331"/>
                <a:gd name="connsiteY39" fmla="*/ 330200 h 1117600"/>
                <a:gd name="connsiteX40" fmla="*/ 3835400 w 3950331"/>
                <a:gd name="connsiteY40" fmla="*/ 317500 h 1117600"/>
                <a:gd name="connsiteX41" fmla="*/ 3886200 w 3950331"/>
                <a:gd name="connsiteY41" fmla="*/ 304800 h 1117600"/>
                <a:gd name="connsiteX42" fmla="*/ 3924300 w 3950331"/>
                <a:gd name="connsiteY42" fmla="*/ 279400 h 1117600"/>
                <a:gd name="connsiteX43" fmla="*/ 3949700 w 3950331"/>
                <a:gd name="connsiteY43" fmla="*/ 241300 h 1117600"/>
                <a:gd name="connsiteX44" fmla="*/ 3937000 w 3950331"/>
                <a:gd name="connsiteY44" fmla="*/ 127000 h 1117600"/>
                <a:gd name="connsiteX45" fmla="*/ 3924300 w 3950331"/>
                <a:gd name="connsiteY45" fmla="*/ 88900 h 1117600"/>
                <a:gd name="connsiteX46" fmla="*/ 3746500 w 3950331"/>
                <a:gd name="connsiteY46" fmla="*/ 12700 h 1117600"/>
                <a:gd name="connsiteX47" fmla="*/ 3594100 w 3950331"/>
                <a:gd name="connsiteY47" fmla="*/ 0 h 1117600"/>
                <a:gd name="connsiteX48" fmla="*/ 3390900 w 3950331"/>
                <a:gd name="connsiteY48" fmla="*/ 12700 h 1117600"/>
                <a:gd name="connsiteX49" fmla="*/ 3289300 w 3950331"/>
                <a:gd name="connsiteY49" fmla="*/ 50800 h 1117600"/>
                <a:gd name="connsiteX50" fmla="*/ 3251200 w 3950331"/>
                <a:gd name="connsiteY50" fmla="*/ 76200 h 1117600"/>
                <a:gd name="connsiteX51" fmla="*/ 3149600 w 3950331"/>
                <a:gd name="connsiteY51" fmla="*/ 101600 h 1117600"/>
                <a:gd name="connsiteX52" fmla="*/ 3098800 w 3950331"/>
                <a:gd name="connsiteY52" fmla="*/ 114300 h 1117600"/>
                <a:gd name="connsiteX53" fmla="*/ 2933700 w 3950331"/>
                <a:gd name="connsiteY53" fmla="*/ 139700 h 1117600"/>
                <a:gd name="connsiteX54" fmla="*/ 2857500 w 3950331"/>
                <a:gd name="connsiteY54" fmla="*/ 165100 h 1117600"/>
                <a:gd name="connsiteX55" fmla="*/ 2743200 w 3950331"/>
                <a:gd name="connsiteY55" fmla="*/ 203200 h 1117600"/>
                <a:gd name="connsiteX56" fmla="*/ 2705100 w 3950331"/>
                <a:gd name="connsiteY56" fmla="*/ 215900 h 1117600"/>
                <a:gd name="connsiteX57" fmla="*/ 2667000 w 3950331"/>
                <a:gd name="connsiteY57" fmla="*/ 228600 h 1117600"/>
                <a:gd name="connsiteX58" fmla="*/ 2603500 w 3950331"/>
                <a:gd name="connsiteY58" fmla="*/ 241300 h 1117600"/>
                <a:gd name="connsiteX59" fmla="*/ 2400300 w 3950331"/>
                <a:gd name="connsiteY59" fmla="*/ 279400 h 1117600"/>
                <a:gd name="connsiteX60" fmla="*/ 2324100 w 3950331"/>
                <a:gd name="connsiteY60" fmla="*/ 317500 h 1117600"/>
                <a:gd name="connsiteX61" fmla="*/ 2273300 w 3950331"/>
                <a:gd name="connsiteY61" fmla="*/ 330200 h 1117600"/>
                <a:gd name="connsiteX62" fmla="*/ 2235200 w 3950331"/>
                <a:gd name="connsiteY62" fmla="*/ 342900 h 1117600"/>
                <a:gd name="connsiteX63" fmla="*/ 2184400 w 3950331"/>
                <a:gd name="connsiteY63" fmla="*/ 368300 h 1117600"/>
                <a:gd name="connsiteX64" fmla="*/ 2057400 w 3950331"/>
                <a:gd name="connsiteY64" fmla="*/ 406400 h 1117600"/>
                <a:gd name="connsiteX65" fmla="*/ 2019300 w 3950331"/>
                <a:gd name="connsiteY65" fmla="*/ 431800 h 1117600"/>
                <a:gd name="connsiteX66" fmla="*/ 1930400 w 3950331"/>
                <a:gd name="connsiteY66" fmla="*/ 457200 h 1117600"/>
                <a:gd name="connsiteX67" fmla="*/ 1892300 w 3950331"/>
                <a:gd name="connsiteY67" fmla="*/ 469900 h 1117600"/>
                <a:gd name="connsiteX68" fmla="*/ 1841500 w 3950331"/>
                <a:gd name="connsiteY68" fmla="*/ 482600 h 1117600"/>
                <a:gd name="connsiteX69" fmla="*/ 1752600 w 3950331"/>
                <a:gd name="connsiteY69" fmla="*/ 520700 h 1117600"/>
                <a:gd name="connsiteX70" fmla="*/ 1663700 w 3950331"/>
                <a:gd name="connsiteY70" fmla="*/ 533400 h 1117600"/>
                <a:gd name="connsiteX71" fmla="*/ 1409700 w 3950331"/>
                <a:gd name="connsiteY71" fmla="*/ 558800 h 1117600"/>
                <a:gd name="connsiteX72" fmla="*/ 1244600 w 3950331"/>
                <a:gd name="connsiteY72" fmla="*/ 596900 h 1117600"/>
                <a:gd name="connsiteX73" fmla="*/ 1193800 w 3950331"/>
                <a:gd name="connsiteY73" fmla="*/ 609600 h 1117600"/>
                <a:gd name="connsiteX74" fmla="*/ 1143000 w 3950331"/>
                <a:gd name="connsiteY74" fmla="*/ 635000 h 1117600"/>
                <a:gd name="connsiteX75" fmla="*/ 1041400 w 3950331"/>
                <a:gd name="connsiteY75" fmla="*/ 660400 h 1117600"/>
                <a:gd name="connsiteX76" fmla="*/ 965200 w 3950331"/>
                <a:gd name="connsiteY76" fmla="*/ 711200 h 1117600"/>
                <a:gd name="connsiteX77" fmla="*/ 927100 w 3950331"/>
                <a:gd name="connsiteY77" fmla="*/ 723900 h 1117600"/>
                <a:gd name="connsiteX78" fmla="*/ 850900 w 3950331"/>
                <a:gd name="connsiteY78" fmla="*/ 762000 h 1117600"/>
                <a:gd name="connsiteX79" fmla="*/ 749300 w 3950331"/>
                <a:gd name="connsiteY79" fmla="*/ 825500 h 1117600"/>
                <a:gd name="connsiteX80" fmla="*/ 711200 w 3950331"/>
                <a:gd name="connsiteY80" fmla="*/ 850900 h 1117600"/>
                <a:gd name="connsiteX81" fmla="*/ 673100 w 3950331"/>
                <a:gd name="connsiteY81" fmla="*/ 863600 h 1117600"/>
                <a:gd name="connsiteX82" fmla="*/ 622300 w 3950331"/>
                <a:gd name="connsiteY82" fmla="*/ 889000 h 1117600"/>
                <a:gd name="connsiteX83" fmla="*/ 533400 w 3950331"/>
                <a:gd name="connsiteY83" fmla="*/ 914400 h 1117600"/>
                <a:gd name="connsiteX84" fmla="*/ 482600 w 3950331"/>
                <a:gd name="connsiteY84" fmla="*/ 939800 h 1117600"/>
                <a:gd name="connsiteX85" fmla="*/ 406400 w 3950331"/>
                <a:gd name="connsiteY85" fmla="*/ 965200 h 1117600"/>
                <a:gd name="connsiteX86" fmla="*/ 292100 w 3950331"/>
                <a:gd name="connsiteY86" fmla="*/ 1003300 h 1117600"/>
                <a:gd name="connsiteX87" fmla="*/ 215900 w 3950331"/>
                <a:gd name="connsiteY87" fmla="*/ 1028700 h 1117600"/>
                <a:gd name="connsiteX88" fmla="*/ 177800 w 3950331"/>
                <a:gd name="connsiteY88" fmla="*/ 1041400 h 1117600"/>
                <a:gd name="connsiteX89" fmla="*/ 12700 w 3950331"/>
                <a:gd name="connsiteY89" fmla="*/ 1079500 h 1117600"/>
                <a:gd name="connsiteX90" fmla="*/ 0 w 3950331"/>
                <a:gd name="connsiteY90" fmla="*/ 110490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950331" h="1117600">
                  <a:moveTo>
                    <a:pt x="0" y="1104900"/>
                  </a:moveTo>
                  <a:lnTo>
                    <a:pt x="0" y="1104900"/>
                  </a:lnTo>
                  <a:cubicBezTo>
                    <a:pt x="42333" y="1109133"/>
                    <a:pt x="84456" y="1117600"/>
                    <a:pt x="127000" y="1117600"/>
                  </a:cubicBezTo>
                  <a:cubicBezTo>
                    <a:pt x="216001" y="1117600"/>
                    <a:pt x="304896" y="1110820"/>
                    <a:pt x="393700" y="1104900"/>
                  </a:cubicBezTo>
                  <a:cubicBezTo>
                    <a:pt x="428991" y="1102547"/>
                    <a:pt x="570507" y="1084387"/>
                    <a:pt x="609600" y="1079500"/>
                  </a:cubicBezTo>
                  <a:cubicBezTo>
                    <a:pt x="718608" y="1043164"/>
                    <a:pt x="545090" y="1098802"/>
                    <a:pt x="723900" y="1054100"/>
                  </a:cubicBezTo>
                  <a:lnTo>
                    <a:pt x="838200" y="1016000"/>
                  </a:lnTo>
                  <a:lnTo>
                    <a:pt x="876300" y="1003300"/>
                  </a:lnTo>
                  <a:cubicBezTo>
                    <a:pt x="889000" y="999067"/>
                    <a:pt x="903261" y="998026"/>
                    <a:pt x="914400" y="990600"/>
                  </a:cubicBezTo>
                  <a:cubicBezTo>
                    <a:pt x="927100" y="982133"/>
                    <a:pt x="938848" y="972026"/>
                    <a:pt x="952500" y="965200"/>
                  </a:cubicBezTo>
                  <a:cubicBezTo>
                    <a:pt x="964474" y="959213"/>
                    <a:pt x="978065" y="957200"/>
                    <a:pt x="990600" y="952500"/>
                  </a:cubicBezTo>
                  <a:cubicBezTo>
                    <a:pt x="1130718" y="899956"/>
                    <a:pt x="985729" y="948449"/>
                    <a:pt x="1104900" y="914400"/>
                  </a:cubicBezTo>
                  <a:cubicBezTo>
                    <a:pt x="1117772" y="910722"/>
                    <a:pt x="1130465" y="906400"/>
                    <a:pt x="1143000" y="901700"/>
                  </a:cubicBezTo>
                  <a:cubicBezTo>
                    <a:pt x="1164346" y="893695"/>
                    <a:pt x="1184506" y="882298"/>
                    <a:pt x="1206500" y="876300"/>
                  </a:cubicBezTo>
                  <a:cubicBezTo>
                    <a:pt x="1281567" y="855827"/>
                    <a:pt x="1330744" y="869782"/>
                    <a:pt x="1409700" y="838200"/>
                  </a:cubicBezTo>
                  <a:cubicBezTo>
                    <a:pt x="1430867" y="829733"/>
                    <a:pt x="1451364" y="819351"/>
                    <a:pt x="1473200" y="812800"/>
                  </a:cubicBezTo>
                  <a:cubicBezTo>
                    <a:pt x="1493875" y="806597"/>
                    <a:pt x="1515462" y="803961"/>
                    <a:pt x="1536700" y="800100"/>
                  </a:cubicBezTo>
                  <a:cubicBezTo>
                    <a:pt x="1562035" y="795494"/>
                    <a:pt x="1587408" y="791042"/>
                    <a:pt x="1612900" y="787400"/>
                  </a:cubicBezTo>
                  <a:cubicBezTo>
                    <a:pt x="1646687" y="782573"/>
                    <a:pt x="1680834" y="780311"/>
                    <a:pt x="1714500" y="774700"/>
                  </a:cubicBezTo>
                  <a:cubicBezTo>
                    <a:pt x="1731717" y="771831"/>
                    <a:pt x="1748184" y="765423"/>
                    <a:pt x="1765300" y="762000"/>
                  </a:cubicBezTo>
                  <a:cubicBezTo>
                    <a:pt x="1790550" y="756950"/>
                    <a:pt x="1816008" y="752942"/>
                    <a:pt x="1841500" y="749300"/>
                  </a:cubicBezTo>
                  <a:cubicBezTo>
                    <a:pt x="1875287" y="744473"/>
                    <a:pt x="1909434" y="742211"/>
                    <a:pt x="1943100" y="736600"/>
                  </a:cubicBezTo>
                  <a:cubicBezTo>
                    <a:pt x="1960317" y="733731"/>
                    <a:pt x="1976833" y="727557"/>
                    <a:pt x="1993900" y="723900"/>
                  </a:cubicBezTo>
                  <a:cubicBezTo>
                    <a:pt x="2036113" y="714854"/>
                    <a:pt x="2078062" y="703855"/>
                    <a:pt x="2120900" y="698500"/>
                  </a:cubicBezTo>
                  <a:lnTo>
                    <a:pt x="2311400" y="673100"/>
                  </a:lnTo>
                  <a:lnTo>
                    <a:pt x="2413000" y="660400"/>
                  </a:lnTo>
                  <a:lnTo>
                    <a:pt x="2489200" y="635000"/>
                  </a:lnTo>
                  <a:cubicBezTo>
                    <a:pt x="2501900" y="630767"/>
                    <a:pt x="2516161" y="629726"/>
                    <a:pt x="2527300" y="622300"/>
                  </a:cubicBezTo>
                  <a:cubicBezTo>
                    <a:pt x="2636489" y="549507"/>
                    <a:pt x="2498340" y="636780"/>
                    <a:pt x="2603500" y="584200"/>
                  </a:cubicBezTo>
                  <a:cubicBezTo>
                    <a:pt x="2617152" y="577374"/>
                    <a:pt x="2627652" y="564999"/>
                    <a:pt x="2641600" y="558800"/>
                  </a:cubicBezTo>
                  <a:cubicBezTo>
                    <a:pt x="2703771" y="531168"/>
                    <a:pt x="2711766" y="537750"/>
                    <a:pt x="2768600" y="520700"/>
                  </a:cubicBezTo>
                  <a:lnTo>
                    <a:pt x="2882900" y="482600"/>
                  </a:lnTo>
                  <a:cubicBezTo>
                    <a:pt x="2895600" y="478367"/>
                    <a:pt x="2908013" y="473147"/>
                    <a:pt x="2921000" y="469900"/>
                  </a:cubicBezTo>
                  <a:cubicBezTo>
                    <a:pt x="3044890" y="438927"/>
                    <a:pt x="2890192" y="476746"/>
                    <a:pt x="3035300" y="444500"/>
                  </a:cubicBezTo>
                  <a:cubicBezTo>
                    <a:pt x="3052339" y="440714"/>
                    <a:pt x="3068984" y="435223"/>
                    <a:pt x="3086100" y="431800"/>
                  </a:cubicBezTo>
                  <a:cubicBezTo>
                    <a:pt x="3208859" y="407248"/>
                    <a:pt x="3117010" y="430798"/>
                    <a:pt x="3251200" y="406400"/>
                  </a:cubicBezTo>
                  <a:cubicBezTo>
                    <a:pt x="3390016" y="381161"/>
                    <a:pt x="3191789" y="405855"/>
                    <a:pt x="3378200" y="381000"/>
                  </a:cubicBezTo>
                  <a:cubicBezTo>
                    <a:pt x="3416198" y="375934"/>
                    <a:pt x="3454462" y="373055"/>
                    <a:pt x="3492500" y="368300"/>
                  </a:cubicBezTo>
                  <a:cubicBezTo>
                    <a:pt x="3522203" y="364587"/>
                    <a:pt x="3551728" y="359556"/>
                    <a:pt x="3581400" y="355600"/>
                  </a:cubicBezTo>
                  <a:cubicBezTo>
                    <a:pt x="3668674" y="343963"/>
                    <a:pt x="3707893" y="340134"/>
                    <a:pt x="3797300" y="330200"/>
                  </a:cubicBezTo>
                  <a:cubicBezTo>
                    <a:pt x="3810000" y="325967"/>
                    <a:pt x="3822528" y="321178"/>
                    <a:pt x="3835400" y="317500"/>
                  </a:cubicBezTo>
                  <a:cubicBezTo>
                    <a:pt x="3852183" y="312705"/>
                    <a:pt x="3870157" y="311676"/>
                    <a:pt x="3886200" y="304800"/>
                  </a:cubicBezTo>
                  <a:cubicBezTo>
                    <a:pt x="3900229" y="298787"/>
                    <a:pt x="3911600" y="287867"/>
                    <a:pt x="3924300" y="279400"/>
                  </a:cubicBezTo>
                  <a:cubicBezTo>
                    <a:pt x="3932767" y="266700"/>
                    <a:pt x="3948432" y="256511"/>
                    <a:pt x="3949700" y="241300"/>
                  </a:cubicBezTo>
                  <a:cubicBezTo>
                    <a:pt x="3952884" y="203098"/>
                    <a:pt x="3943302" y="164813"/>
                    <a:pt x="3937000" y="127000"/>
                  </a:cubicBezTo>
                  <a:cubicBezTo>
                    <a:pt x="3934799" y="113795"/>
                    <a:pt x="3933766" y="98366"/>
                    <a:pt x="3924300" y="88900"/>
                  </a:cubicBezTo>
                  <a:cubicBezTo>
                    <a:pt x="3878188" y="42788"/>
                    <a:pt x="3810093" y="17999"/>
                    <a:pt x="3746500" y="12700"/>
                  </a:cubicBezTo>
                  <a:lnTo>
                    <a:pt x="3594100" y="0"/>
                  </a:lnTo>
                  <a:cubicBezTo>
                    <a:pt x="3526367" y="4233"/>
                    <a:pt x="3458429" y="5947"/>
                    <a:pt x="3390900" y="12700"/>
                  </a:cubicBezTo>
                  <a:cubicBezTo>
                    <a:pt x="3353018" y="16488"/>
                    <a:pt x="3321779" y="32241"/>
                    <a:pt x="3289300" y="50800"/>
                  </a:cubicBezTo>
                  <a:cubicBezTo>
                    <a:pt x="3276048" y="58373"/>
                    <a:pt x="3265545" y="70984"/>
                    <a:pt x="3251200" y="76200"/>
                  </a:cubicBezTo>
                  <a:cubicBezTo>
                    <a:pt x="3218393" y="88130"/>
                    <a:pt x="3183467" y="93133"/>
                    <a:pt x="3149600" y="101600"/>
                  </a:cubicBezTo>
                  <a:cubicBezTo>
                    <a:pt x="3132667" y="105833"/>
                    <a:pt x="3116079" y="111832"/>
                    <a:pt x="3098800" y="114300"/>
                  </a:cubicBezTo>
                  <a:cubicBezTo>
                    <a:pt x="3080001" y="116986"/>
                    <a:pt x="2957195" y="133826"/>
                    <a:pt x="2933700" y="139700"/>
                  </a:cubicBezTo>
                  <a:cubicBezTo>
                    <a:pt x="2907725" y="146194"/>
                    <a:pt x="2882900" y="156633"/>
                    <a:pt x="2857500" y="165100"/>
                  </a:cubicBezTo>
                  <a:lnTo>
                    <a:pt x="2743200" y="203200"/>
                  </a:lnTo>
                  <a:lnTo>
                    <a:pt x="2705100" y="215900"/>
                  </a:lnTo>
                  <a:cubicBezTo>
                    <a:pt x="2692400" y="220133"/>
                    <a:pt x="2680127" y="225975"/>
                    <a:pt x="2667000" y="228600"/>
                  </a:cubicBezTo>
                  <a:cubicBezTo>
                    <a:pt x="2645833" y="232833"/>
                    <a:pt x="2624757" y="237549"/>
                    <a:pt x="2603500" y="241300"/>
                  </a:cubicBezTo>
                  <a:cubicBezTo>
                    <a:pt x="2515858" y="256766"/>
                    <a:pt x="2473280" y="258548"/>
                    <a:pt x="2400300" y="279400"/>
                  </a:cubicBezTo>
                  <a:cubicBezTo>
                    <a:pt x="2293271" y="309980"/>
                    <a:pt x="2435419" y="269792"/>
                    <a:pt x="2324100" y="317500"/>
                  </a:cubicBezTo>
                  <a:cubicBezTo>
                    <a:pt x="2308057" y="324376"/>
                    <a:pt x="2290083" y="325405"/>
                    <a:pt x="2273300" y="330200"/>
                  </a:cubicBezTo>
                  <a:cubicBezTo>
                    <a:pt x="2260428" y="333878"/>
                    <a:pt x="2247505" y="337627"/>
                    <a:pt x="2235200" y="342900"/>
                  </a:cubicBezTo>
                  <a:cubicBezTo>
                    <a:pt x="2217799" y="350358"/>
                    <a:pt x="2201978" y="361269"/>
                    <a:pt x="2184400" y="368300"/>
                  </a:cubicBezTo>
                  <a:cubicBezTo>
                    <a:pt x="2132867" y="388913"/>
                    <a:pt x="2107298" y="393925"/>
                    <a:pt x="2057400" y="406400"/>
                  </a:cubicBezTo>
                  <a:cubicBezTo>
                    <a:pt x="2044700" y="414867"/>
                    <a:pt x="2032952" y="424974"/>
                    <a:pt x="2019300" y="431800"/>
                  </a:cubicBezTo>
                  <a:cubicBezTo>
                    <a:pt x="1999000" y="441950"/>
                    <a:pt x="1949389" y="451775"/>
                    <a:pt x="1930400" y="457200"/>
                  </a:cubicBezTo>
                  <a:cubicBezTo>
                    <a:pt x="1917528" y="460878"/>
                    <a:pt x="1905172" y="466222"/>
                    <a:pt x="1892300" y="469900"/>
                  </a:cubicBezTo>
                  <a:cubicBezTo>
                    <a:pt x="1875517" y="474695"/>
                    <a:pt x="1857843" y="476471"/>
                    <a:pt x="1841500" y="482600"/>
                  </a:cubicBezTo>
                  <a:cubicBezTo>
                    <a:pt x="1794293" y="500303"/>
                    <a:pt x="1797653" y="511689"/>
                    <a:pt x="1752600" y="520700"/>
                  </a:cubicBezTo>
                  <a:cubicBezTo>
                    <a:pt x="1723247" y="526571"/>
                    <a:pt x="1693451" y="530094"/>
                    <a:pt x="1663700" y="533400"/>
                  </a:cubicBezTo>
                  <a:cubicBezTo>
                    <a:pt x="1605116" y="539909"/>
                    <a:pt x="1472672" y="548857"/>
                    <a:pt x="1409700" y="558800"/>
                  </a:cubicBezTo>
                  <a:cubicBezTo>
                    <a:pt x="1220752" y="588634"/>
                    <a:pt x="1338795" y="569987"/>
                    <a:pt x="1244600" y="596900"/>
                  </a:cubicBezTo>
                  <a:cubicBezTo>
                    <a:pt x="1227817" y="601695"/>
                    <a:pt x="1210143" y="603471"/>
                    <a:pt x="1193800" y="609600"/>
                  </a:cubicBezTo>
                  <a:cubicBezTo>
                    <a:pt x="1176073" y="616247"/>
                    <a:pt x="1160961" y="629013"/>
                    <a:pt x="1143000" y="635000"/>
                  </a:cubicBezTo>
                  <a:cubicBezTo>
                    <a:pt x="1109882" y="646039"/>
                    <a:pt x="1041400" y="660400"/>
                    <a:pt x="1041400" y="660400"/>
                  </a:cubicBezTo>
                  <a:cubicBezTo>
                    <a:pt x="1016000" y="677333"/>
                    <a:pt x="994160" y="701547"/>
                    <a:pt x="965200" y="711200"/>
                  </a:cubicBezTo>
                  <a:cubicBezTo>
                    <a:pt x="952500" y="715433"/>
                    <a:pt x="939074" y="717913"/>
                    <a:pt x="927100" y="723900"/>
                  </a:cubicBezTo>
                  <a:cubicBezTo>
                    <a:pt x="828623" y="773139"/>
                    <a:pt x="946665" y="730078"/>
                    <a:pt x="850900" y="762000"/>
                  </a:cubicBezTo>
                  <a:cubicBezTo>
                    <a:pt x="753769" y="834848"/>
                    <a:pt x="846925" y="769714"/>
                    <a:pt x="749300" y="825500"/>
                  </a:cubicBezTo>
                  <a:cubicBezTo>
                    <a:pt x="736048" y="833073"/>
                    <a:pt x="724852" y="844074"/>
                    <a:pt x="711200" y="850900"/>
                  </a:cubicBezTo>
                  <a:cubicBezTo>
                    <a:pt x="699226" y="856887"/>
                    <a:pt x="685405" y="858327"/>
                    <a:pt x="673100" y="863600"/>
                  </a:cubicBezTo>
                  <a:cubicBezTo>
                    <a:pt x="655699" y="871058"/>
                    <a:pt x="639701" y="881542"/>
                    <a:pt x="622300" y="889000"/>
                  </a:cubicBezTo>
                  <a:cubicBezTo>
                    <a:pt x="550660" y="919703"/>
                    <a:pt x="619329" y="882177"/>
                    <a:pt x="533400" y="914400"/>
                  </a:cubicBezTo>
                  <a:cubicBezTo>
                    <a:pt x="515673" y="921047"/>
                    <a:pt x="500178" y="932769"/>
                    <a:pt x="482600" y="939800"/>
                  </a:cubicBezTo>
                  <a:cubicBezTo>
                    <a:pt x="457741" y="949744"/>
                    <a:pt x="431800" y="956733"/>
                    <a:pt x="406400" y="965200"/>
                  </a:cubicBezTo>
                  <a:lnTo>
                    <a:pt x="292100" y="1003300"/>
                  </a:lnTo>
                  <a:lnTo>
                    <a:pt x="215900" y="1028700"/>
                  </a:lnTo>
                  <a:cubicBezTo>
                    <a:pt x="203200" y="1032933"/>
                    <a:pt x="190927" y="1038775"/>
                    <a:pt x="177800" y="1041400"/>
                  </a:cubicBezTo>
                  <a:cubicBezTo>
                    <a:pt x="143213" y="1048317"/>
                    <a:pt x="33124" y="1069288"/>
                    <a:pt x="12700" y="1079500"/>
                  </a:cubicBezTo>
                  <a:lnTo>
                    <a:pt x="0" y="1104900"/>
                  </a:lnTo>
                  <a:close/>
                </a:path>
              </a:pathLst>
            </a:custGeom>
            <a:solidFill>
              <a:schemeClr val="accent5">
                <a:alpha val="2798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02" name="Forma libre 101">
            <a:extLst>
              <a:ext uri="{FF2B5EF4-FFF2-40B4-BE49-F238E27FC236}">
                <a16:creationId xmlns:a16="http://schemas.microsoft.com/office/drawing/2014/main" id="{49FF5A5B-4A47-E8CA-0303-563245F8358E}"/>
              </a:ext>
            </a:extLst>
          </p:cNvPr>
          <p:cNvSpPr/>
          <p:nvPr/>
        </p:nvSpPr>
        <p:spPr>
          <a:xfrm>
            <a:off x="2499693" y="3474941"/>
            <a:ext cx="2618407" cy="1122459"/>
          </a:xfrm>
          <a:custGeom>
            <a:avLst/>
            <a:gdLst>
              <a:gd name="connsiteX0" fmla="*/ 637207 w 2618407"/>
              <a:gd name="connsiteY0" fmla="*/ 42959 h 1122459"/>
              <a:gd name="connsiteX1" fmla="*/ 637207 w 2618407"/>
              <a:gd name="connsiteY1" fmla="*/ 42959 h 1122459"/>
              <a:gd name="connsiteX2" fmla="*/ 865807 w 2618407"/>
              <a:gd name="connsiteY2" fmla="*/ 42959 h 1122459"/>
              <a:gd name="connsiteX3" fmla="*/ 1386507 w 2618407"/>
              <a:gd name="connsiteY3" fmla="*/ 30259 h 1122459"/>
              <a:gd name="connsiteX4" fmla="*/ 2275507 w 2618407"/>
              <a:gd name="connsiteY4" fmla="*/ 30259 h 1122459"/>
              <a:gd name="connsiteX5" fmla="*/ 2364407 w 2618407"/>
              <a:gd name="connsiteY5" fmla="*/ 93759 h 1122459"/>
              <a:gd name="connsiteX6" fmla="*/ 2339007 w 2618407"/>
              <a:gd name="connsiteY6" fmla="*/ 157259 h 1122459"/>
              <a:gd name="connsiteX7" fmla="*/ 2300907 w 2618407"/>
              <a:gd name="connsiteY7" fmla="*/ 182659 h 1122459"/>
              <a:gd name="connsiteX8" fmla="*/ 2199307 w 2618407"/>
              <a:gd name="connsiteY8" fmla="*/ 233459 h 1122459"/>
              <a:gd name="connsiteX9" fmla="*/ 2110407 w 2618407"/>
              <a:gd name="connsiteY9" fmla="*/ 284259 h 1122459"/>
              <a:gd name="connsiteX10" fmla="*/ 2085007 w 2618407"/>
              <a:gd name="connsiteY10" fmla="*/ 360459 h 1122459"/>
              <a:gd name="connsiteX11" fmla="*/ 2135807 w 2618407"/>
              <a:gd name="connsiteY11" fmla="*/ 500159 h 1122459"/>
              <a:gd name="connsiteX12" fmla="*/ 2161207 w 2618407"/>
              <a:gd name="connsiteY12" fmla="*/ 538259 h 1122459"/>
              <a:gd name="connsiteX13" fmla="*/ 2275507 w 2618407"/>
              <a:gd name="connsiteY13" fmla="*/ 576359 h 1122459"/>
              <a:gd name="connsiteX14" fmla="*/ 2339007 w 2618407"/>
              <a:gd name="connsiteY14" fmla="*/ 601759 h 1122459"/>
              <a:gd name="connsiteX15" fmla="*/ 2580307 w 2618407"/>
              <a:gd name="connsiteY15" fmla="*/ 652559 h 1122459"/>
              <a:gd name="connsiteX16" fmla="*/ 2618407 w 2618407"/>
              <a:gd name="connsiteY16" fmla="*/ 741459 h 1122459"/>
              <a:gd name="connsiteX17" fmla="*/ 2491407 w 2618407"/>
              <a:gd name="connsiteY17" fmla="*/ 855759 h 1122459"/>
              <a:gd name="connsiteX18" fmla="*/ 2326307 w 2618407"/>
              <a:gd name="connsiteY18" fmla="*/ 944659 h 1122459"/>
              <a:gd name="connsiteX19" fmla="*/ 2212007 w 2618407"/>
              <a:gd name="connsiteY19" fmla="*/ 1033559 h 1122459"/>
              <a:gd name="connsiteX20" fmla="*/ 2046907 w 2618407"/>
              <a:gd name="connsiteY20" fmla="*/ 1097059 h 1122459"/>
              <a:gd name="connsiteX21" fmla="*/ 1792907 w 2618407"/>
              <a:gd name="connsiteY21" fmla="*/ 1122459 h 1122459"/>
              <a:gd name="connsiteX22" fmla="*/ 1526207 w 2618407"/>
              <a:gd name="connsiteY22" fmla="*/ 1071659 h 1122459"/>
              <a:gd name="connsiteX23" fmla="*/ 1437307 w 2618407"/>
              <a:gd name="connsiteY23" fmla="*/ 1020859 h 1122459"/>
              <a:gd name="connsiteX24" fmla="*/ 1335707 w 2618407"/>
              <a:gd name="connsiteY24" fmla="*/ 995459 h 1122459"/>
              <a:gd name="connsiteX25" fmla="*/ 1208707 w 2618407"/>
              <a:gd name="connsiteY25" fmla="*/ 957359 h 1122459"/>
              <a:gd name="connsiteX26" fmla="*/ 1094407 w 2618407"/>
              <a:gd name="connsiteY26" fmla="*/ 919259 h 1122459"/>
              <a:gd name="connsiteX27" fmla="*/ 1005507 w 2618407"/>
              <a:gd name="connsiteY27" fmla="*/ 906559 h 1122459"/>
              <a:gd name="connsiteX28" fmla="*/ 903907 w 2618407"/>
              <a:gd name="connsiteY28" fmla="*/ 868459 h 1122459"/>
              <a:gd name="connsiteX29" fmla="*/ 776907 w 2618407"/>
              <a:gd name="connsiteY29" fmla="*/ 804959 h 1122459"/>
              <a:gd name="connsiteX30" fmla="*/ 738807 w 2618407"/>
              <a:gd name="connsiteY30" fmla="*/ 792259 h 1122459"/>
              <a:gd name="connsiteX31" fmla="*/ 561007 w 2618407"/>
              <a:gd name="connsiteY31" fmla="*/ 779559 h 1122459"/>
              <a:gd name="connsiteX32" fmla="*/ 535607 w 2618407"/>
              <a:gd name="connsiteY32" fmla="*/ 665259 h 1122459"/>
              <a:gd name="connsiteX33" fmla="*/ 510207 w 2618407"/>
              <a:gd name="connsiteY33" fmla="*/ 614459 h 1122459"/>
              <a:gd name="connsiteX34" fmla="*/ 383207 w 2618407"/>
              <a:gd name="connsiteY34" fmla="*/ 550959 h 1122459"/>
              <a:gd name="connsiteX35" fmla="*/ 307007 w 2618407"/>
              <a:gd name="connsiteY35" fmla="*/ 512859 h 1122459"/>
              <a:gd name="connsiteX36" fmla="*/ 180007 w 2618407"/>
              <a:gd name="connsiteY36" fmla="*/ 462059 h 1122459"/>
              <a:gd name="connsiteX37" fmla="*/ 103807 w 2618407"/>
              <a:gd name="connsiteY37" fmla="*/ 436659 h 1122459"/>
              <a:gd name="connsiteX38" fmla="*/ 27607 w 2618407"/>
              <a:gd name="connsiteY38" fmla="*/ 373159 h 1122459"/>
              <a:gd name="connsiteX39" fmla="*/ 2207 w 2618407"/>
              <a:gd name="connsiteY39" fmla="*/ 322359 h 1122459"/>
              <a:gd name="connsiteX40" fmla="*/ 14907 w 2618407"/>
              <a:gd name="connsiteY40" fmla="*/ 182659 h 1122459"/>
              <a:gd name="connsiteX41" fmla="*/ 78407 w 2618407"/>
              <a:gd name="connsiteY41" fmla="*/ 144559 h 1122459"/>
              <a:gd name="connsiteX42" fmla="*/ 243507 w 2618407"/>
              <a:gd name="connsiteY42" fmla="*/ 106459 h 1122459"/>
              <a:gd name="connsiteX43" fmla="*/ 421307 w 2618407"/>
              <a:gd name="connsiteY43" fmla="*/ 81059 h 1122459"/>
              <a:gd name="connsiteX44" fmla="*/ 637207 w 2618407"/>
              <a:gd name="connsiteY44" fmla="*/ 42959 h 112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618407" h="1122459">
                <a:moveTo>
                  <a:pt x="637207" y="42959"/>
                </a:moveTo>
                <a:lnTo>
                  <a:pt x="637207" y="42959"/>
                </a:lnTo>
                <a:cubicBezTo>
                  <a:pt x="861325" y="67861"/>
                  <a:pt x="641689" y="51924"/>
                  <a:pt x="865807" y="42959"/>
                </a:cubicBezTo>
                <a:cubicBezTo>
                  <a:pt x="1039287" y="36020"/>
                  <a:pt x="1212940" y="34492"/>
                  <a:pt x="1386507" y="30259"/>
                </a:cubicBezTo>
                <a:cubicBezTo>
                  <a:pt x="1725111" y="-18113"/>
                  <a:pt x="1573335" y="-1182"/>
                  <a:pt x="2275507" y="30259"/>
                </a:cubicBezTo>
                <a:cubicBezTo>
                  <a:pt x="2310506" y="31826"/>
                  <a:pt x="2343150" y="72502"/>
                  <a:pt x="2364407" y="93759"/>
                </a:cubicBezTo>
                <a:cubicBezTo>
                  <a:pt x="2355940" y="114926"/>
                  <a:pt x="2352258" y="138708"/>
                  <a:pt x="2339007" y="157259"/>
                </a:cubicBezTo>
                <a:cubicBezTo>
                  <a:pt x="2330135" y="169679"/>
                  <a:pt x="2314307" y="175350"/>
                  <a:pt x="2300907" y="182659"/>
                </a:cubicBezTo>
                <a:cubicBezTo>
                  <a:pt x="2267666" y="200790"/>
                  <a:pt x="2230812" y="212456"/>
                  <a:pt x="2199307" y="233459"/>
                </a:cubicBezTo>
                <a:cubicBezTo>
                  <a:pt x="2145455" y="269361"/>
                  <a:pt x="2174859" y="252033"/>
                  <a:pt x="2110407" y="284259"/>
                </a:cubicBezTo>
                <a:cubicBezTo>
                  <a:pt x="2101940" y="309659"/>
                  <a:pt x="2087060" y="333764"/>
                  <a:pt x="2085007" y="360459"/>
                </a:cubicBezTo>
                <a:cubicBezTo>
                  <a:pt x="2078537" y="444570"/>
                  <a:pt x="2095418" y="443615"/>
                  <a:pt x="2135807" y="500159"/>
                </a:cubicBezTo>
                <a:cubicBezTo>
                  <a:pt x="2144679" y="512579"/>
                  <a:pt x="2148787" y="529387"/>
                  <a:pt x="2161207" y="538259"/>
                </a:cubicBezTo>
                <a:cubicBezTo>
                  <a:pt x="2195988" y="563103"/>
                  <a:pt x="2236987" y="563519"/>
                  <a:pt x="2275507" y="576359"/>
                </a:cubicBezTo>
                <a:cubicBezTo>
                  <a:pt x="2297134" y="583568"/>
                  <a:pt x="2317218" y="595055"/>
                  <a:pt x="2339007" y="601759"/>
                </a:cubicBezTo>
                <a:cubicBezTo>
                  <a:pt x="2418912" y="626345"/>
                  <a:pt x="2497930" y="637581"/>
                  <a:pt x="2580307" y="652559"/>
                </a:cubicBezTo>
                <a:cubicBezTo>
                  <a:pt x="2593007" y="682192"/>
                  <a:pt x="2618407" y="709219"/>
                  <a:pt x="2618407" y="741459"/>
                </a:cubicBezTo>
                <a:cubicBezTo>
                  <a:pt x="2618407" y="801500"/>
                  <a:pt x="2524780" y="837960"/>
                  <a:pt x="2491407" y="855759"/>
                </a:cubicBezTo>
                <a:cubicBezTo>
                  <a:pt x="2437920" y="884286"/>
                  <a:pt x="2376516" y="908795"/>
                  <a:pt x="2326307" y="944659"/>
                </a:cubicBezTo>
                <a:cubicBezTo>
                  <a:pt x="2287030" y="972714"/>
                  <a:pt x="2255179" y="1011973"/>
                  <a:pt x="2212007" y="1033559"/>
                </a:cubicBezTo>
                <a:cubicBezTo>
                  <a:pt x="2150106" y="1064509"/>
                  <a:pt x="2117679" y="1086574"/>
                  <a:pt x="2046907" y="1097059"/>
                </a:cubicBezTo>
                <a:cubicBezTo>
                  <a:pt x="1962737" y="1109529"/>
                  <a:pt x="1792907" y="1122459"/>
                  <a:pt x="1792907" y="1122459"/>
                </a:cubicBezTo>
                <a:cubicBezTo>
                  <a:pt x="1704007" y="1105526"/>
                  <a:pt x="1613223" y="1096521"/>
                  <a:pt x="1526207" y="1071659"/>
                </a:cubicBezTo>
                <a:cubicBezTo>
                  <a:pt x="1493390" y="1062283"/>
                  <a:pt x="1468996" y="1033535"/>
                  <a:pt x="1437307" y="1020859"/>
                </a:cubicBezTo>
                <a:cubicBezTo>
                  <a:pt x="1404895" y="1007894"/>
                  <a:pt x="1369342" y="1004802"/>
                  <a:pt x="1335707" y="995459"/>
                </a:cubicBezTo>
                <a:cubicBezTo>
                  <a:pt x="1293122" y="983630"/>
                  <a:pt x="1250853" y="970668"/>
                  <a:pt x="1208707" y="957359"/>
                </a:cubicBezTo>
                <a:cubicBezTo>
                  <a:pt x="1170410" y="945265"/>
                  <a:pt x="1133369" y="928999"/>
                  <a:pt x="1094407" y="919259"/>
                </a:cubicBezTo>
                <a:cubicBezTo>
                  <a:pt x="1065367" y="911999"/>
                  <a:pt x="1035140" y="910792"/>
                  <a:pt x="1005507" y="906559"/>
                </a:cubicBezTo>
                <a:cubicBezTo>
                  <a:pt x="971640" y="893859"/>
                  <a:pt x="936959" y="883149"/>
                  <a:pt x="903907" y="868459"/>
                </a:cubicBezTo>
                <a:cubicBezTo>
                  <a:pt x="860656" y="849236"/>
                  <a:pt x="821808" y="819926"/>
                  <a:pt x="776907" y="804959"/>
                </a:cubicBezTo>
                <a:cubicBezTo>
                  <a:pt x="764207" y="800726"/>
                  <a:pt x="752102" y="793823"/>
                  <a:pt x="738807" y="792259"/>
                </a:cubicBezTo>
                <a:cubicBezTo>
                  <a:pt x="679796" y="785317"/>
                  <a:pt x="620274" y="783792"/>
                  <a:pt x="561007" y="779559"/>
                </a:cubicBezTo>
                <a:cubicBezTo>
                  <a:pt x="557558" y="762316"/>
                  <a:pt x="543294" y="685757"/>
                  <a:pt x="535607" y="665259"/>
                </a:cubicBezTo>
                <a:cubicBezTo>
                  <a:pt x="528960" y="647532"/>
                  <a:pt x="523594" y="627846"/>
                  <a:pt x="510207" y="614459"/>
                </a:cubicBezTo>
                <a:cubicBezTo>
                  <a:pt x="459805" y="564057"/>
                  <a:pt x="440568" y="565299"/>
                  <a:pt x="383207" y="550959"/>
                </a:cubicBezTo>
                <a:cubicBezTo>
                  <a:pt x="323068" y="510866"/>
                  <a:pt x="369147" y="536759"/>
                  <a:pt x="307007" y="512859"/>
                </a:cubicBezTo>
                <a:cubicBezTo>
                  <a:pt x="264452" y="496492"/>
                  <a:pt x="223262" y="476477"/>
                  <a:pt x="180007" y="462059"/>
                </a:cubicBezTo>
                <a:lnTo>
                  <a:pt x="103807" y="436659"/>
                </a:lnTo>
                <a:cubicBezTo>
                  <a:pt x="78407" y="415492"/>
                  <a:pt x="49573" y="397871"/>
                  <a:pt x="27607" y="373159"/>
                </a:cubicBezTo>
                <a:cubicBezTo>
                  <a:pt x="15029" y="359009"/>
                  <a:pt x="3466" y="341249"/>
                  <a:pt x="2207" y="322359"/>
                </a:cubicBezTo>
                <a:cubicBezTo>
                  <a:pt x="-903" y="275704"/>
                  <a:pt x="-3512" y="225637"/>
                  <a:pt x="14907" y="182659"/>
                </a:cubicBezTo>
                <a:cubicBezTo>
                  <a:pt x="24631" y="159970"/>
                  <a:pt x="55621" y="154053"/>
                  <a:pt x="78407" y="144559"/>
                </a:cubicBezTo>
                <a:cubicBezTo>
                  <a:pt x="128278" y="123780"/>
                  <a:pt x="190205" y="114454"/>
                  <a:pt x="243507" y="106459"/>
                </a:cubicBezTo>
                <a:cubicBezTo>
                  <a:pt x="302713" y="97578"/>
                  <a:pt x="361531" y="84380"/>
                  <a:pt x="421307" y="81059"/>
                </a:cubicBezTo>
                <a:cubicBezTo>
                  <a:pt x="655885" y="68027"/>
                  <a:pt x="601224" y="49309"/>
                  <a:pt x="637207" y="42959"/>
                </a:cubicBezTo>
                <a:close/>
              </a:path>
            </a:pathLst>
          </a:cu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DE2A4266-7BC8-8198-0973-F6F211717E8E}"/>
              </a:ext>
            </a:extLst>
          </p:cNvPr>
          <p:cNvGrpSpPr/>
          <p:nvPr/>
        </p:nvGrpSpPr>
        <p:grpSpPr>
          <a:xfrm>
            <a:off x="22738" y="1672981"/>
            <a:ext cx="12196355" cy="653647"/>
            <a:chOff x="36285" y="1672402"/>
            <a:chExt cx="12196355" cy="653647"/>
          </a:xfrm>
        </p:grpSpPr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8E0CEEAD-E63F-D6A6-BBB8-CD3F92BA72A0}"/>
                </a:ext>
              </a:extLst>
            </p:cNvPr>
            <p:cNvSpPr/>
            <p:nvPr/>
          </p:nvSpPr>
          <p:spPr>
            <a:xfrm>
              <a:off x="36285" y="1672402"/>
              <a:ext cx="9995217" cy="653647"/>
            </a:xfrm>
            <a:custGeom>
              <a:avLst/>
              <a:gdLst>
                <a:gd name="connsiteX0" fmla="*/ 0 w 9995217"/>
                <a:gd name="connsiteY0" fmla="*/ 310515 h 696278"/>
                <a:gd name="connsiteX1" fmla="*/ 471487 w 9995217"/>
                <a:gd name="connsiteY1" fmla="*/ 524828 h 696278"/>
                <a:gd name="connsiteX2" fmla="*/ 471487 w 9995217"/>
                <a:gd name="connsiteY2" fmla="*/ 524828 h 696278"/>
                <a:gd name="connsiteX3" fmla="*/ 600075 w 9995217"/>
                <a:gd name="connsiteY3" fmla="*/ 539115 h 696278"/>
                <a:gd name="connsiteX4" fmla="*/ 685800 w 9995217"/>
                <a:gd name="connsiteY4" fmla="*/ 567690 h 696278"/>
                <a:gd name="connsiteX5" fmla="*/ 771525 w 9995217"/>
                <a:gd name="connsiteY5" fmla="*/ 596265 h 696278"/>
                <a:gd name="connsiteX6" fmla="*/ 900112 w 9995217"/>
                <a:gd name="connsiteY6" fmla="*/ 639128 h 696278"/>
                <a:gd name="connsiteX7" fmla="*/ 942975 w 9995217"/>
                <a:gd name="connsiteY7" fmla="*/ 653415 h 696278"/>
                <a:gd name="connsiteX8" fmla="*/ 1057275 w 9995217"/>
                <a:gd name="connsiteY8" fmla="*/ 696278 h 696278"/>
                <a:gd name="connsiteX9" fmla="*/ 1343025 w 9995217"/>
                <a:gd name="connsiteY9" fmla="*/ 681990 h 696278"/>
                <a:gd name="connsiteX10" fmla="*/ 1528762 w 9995217"/>
                <a:gd name="connsiteY10" fmla="*/ 653415 h 696278"/>
                <a:gd name="connsiteX11" fmla="*/ 1643062 w 9995217"/>
                <a:gd name="connsiteY11" fmla="*/ 624840 h 696278"/>
                <a:gd name="connsiteX12" fmla="*/ 1843087 w 9995217"/>
                <a:gd name="connsiteY12" fmla="*/ 610553 h 696278"/>
                <a:gd name="connsiteX13" fmla="*/ 2657475 w 9995217"/>
                <a:gd name="connsiteY13" fmla="*/ 581978 h 696278"/>
                <a:gd name="connsiteX14" fmla="*/ 2800350 w 9995217"/>
                <a:gd name="connsiteY14" fmla="*/ 553403 h 696278"/>
                <a:gd name="connsiteX15" fmla="*/ 3143250 w 9995217"/>
                <a:gd name="connsiteY15" fmla="*/ 553403 h 696278"/>
                <a:gd name="connsiteX16" fmla="*/ 3584257 w 9995217"/>
                <a:gd name="connsiteY16" fmla="*/ 548640 h 696278"/>
                <a:gd name="connsiteX17" fmla="*/ 4488497 w 9995217"/>
                <a:gd name="connsiteY17" fmla="*/ 538480 h 696278"/>
                <a:gd name="connsiteX18" fmla="*/ 5057457 w 9995217"/>
                <a:gd name="connsiteY18" fmla="*/ 508000 h 696278"/>
                <a:gd name="connsiteX19" fmla="*/ 5585777 w 9995217"/>
                <a:gd name="connsiteY19" fmla="*/ 406400 h 696278"/>
                <a:gd name="connsiteX20" fmla="*/ 6408737 w 9995217"/>
                <a:gd name="connsiteY20" fmla="*/ 325120 h 696278"/>
                <a:gd name="connsiteX21" fmla="*/ 6906577 w 9995217"/>
                <a:gd name="connsiteY21" fmla="*/ 233680 h 696278"/>
                <a:gd name="connsiteX22" fmla="*/ 7516177 w 9995217"/>
                <a:gd name="connsiteY22" fmla="*/ 213360 h 696278"/>
                <a:gd name="connsiteX23" fmla="*/ 7831137 w 9995217"/>
                <a:gd name="connsiteY23" fmla="*/ 162560 h 696278"/>
                <a:gd name="connsiteX24" fmla="*/ 8024177 w 9995217"/>
                <a:gd name="connsiteY24" fmla="*/ 0 h 696278"/>
                <a:gd name="connsiteX25" fmla="*/ 8633777 w 9995217"/>
                <a:gd name="connsiteY25" fmla="*/ 142240 h 696278"/>
                <a:gd name="connsiteX26" fmla="*/ 9172257 w 9995217"/>
                <a:gd name="connsiteY26" fmla="*/ 243840 h 696278"/>
                <a:gd name="connsiteX27" fmla="*/ 9385617 w 9995217"/>
                <a:gd name="connsiteY27" fmla="*/ 274320 h 696278"/>
                <a:gd name="connsiteX28" fmla="*/ 9609137 w 9995217"/>
                <a:gd name="connsiteY28" fmla="*/ 375920 h 696278"/>
                <a:gd name="connsiteX29" fmla="*/ 9995217 w 9995217"/>
                <a:gd name="connsiteY29" fmla="*/ 335280 h 696278"/>
                <a:gd name="connsiteX0" fmla="*/ 0 w 9995217"/>
                <a:gd name="connsiteY0" fmla="*/ 310515 h 683961"/>
                <a:gd name="connsiteX1" fmla="*/ 471487 w 9995217"/>
                <a:gd name="connsiteY1" fmla="*/ 524828 h 683961"/>
                <a:gd name="connsiteX2" fmla="*/ 471487 w 9995217"/>
                <a:gd name="connsiteY2" fmla="*/ 524828 h 683961"/>
                <a:gd name="connsiteX3" fmla="*/ 600075 w 9995217"/>
                <a:gd name="connsiteY3" fmla="*/ 539115 h 683961"/>
                <a:gd name="connsiteX4" fmla="*/ 685800 w 9995217"/>
                <a:gd name="connsiteY4" fmla="*/ 567690 h 683961"/>
                <a:gd name="connsiteX5" fmla="*/ 771525 w 9995217"/>
                <a:gd name="connsiteY5" fmla="*/ 596265 h 683961"/>
                <a:gd name="connsiteX6" fmla="*/ 900112 w 9995217"/>
                <a:gd name="connsiteY6" fmla="*/ 639128 h 683961"/>
                <a:gd name="connsiteX7" fmla="*/ 942975 w 9995217"/>
                <a:gd name="connsiteY7" fmla="*/ 653415 h 683961"/>
                <a:gd name="connsiteX8" fmla="*/ 1057275 w 9995217"/>
                <a:gd name="connsiteY8" fmla="*/ 591023 h 683961"/>
                <a:gd name="connsiteX9" fmla="*/ 1343025 w 9995217"/>
                <a:gd name="connsiteY9" fmla="*/ 681990 h 683961"/>
                <a:gd name="connsiteX10" fmla="*/ 1528762 w 9995217"/>
                <a:gd name="connsiteY10" fmla="*/ 653415 h 683961"/>
                <a:gd name="connsiteX11" fmla="*/ 1643062 w 9995217"/>
                <a:gd name="connsiteY11" fmla="*/ 624840 h 683961"/>
                <a:gd name="connsiteX12" fmla="*/ 1843087 w 9995217"/>
                <a:gd name="connsiteY12" fmla="*/ 610553 h 683961"/>
                <a:gd name="connsiteX13" fmla="*/ 2657475 w 9995217"/>
                <a:gd name="connsiteY13" fmla="*/ 581978 h 683961"/>
                <a:gd name="connsiteX14" fmla="*/ 2800350 w 9995217"/>
                <a:gd name="connsiteY14" fmla="*/ 553403 h 683961"/>
                <a:gd name="connsiteX15" fmla="*/ 3143250 w 9995217"/>
                <a:gd name="connsiteY15" fmla="*/ 553403 h 683961"/>
                <a:gd name="connsiteX16" fmla="*/ 3584257 w 9995217"/>
                <a:gd name="connsiteY16" fmla="*/ 548640 h 683961"/>
                <a:gd name="connsiteX17" fmla="*/ 4488497 w 9995217"/>
                <a:gd name="connsiteY17" fmla="*/ 538480 h 683961"/>
                <a:gd name="connsiteX18" fmla="*/ 5057457 w 9995217"/>
                <a:gd name="connsiteY18" fmla="*/ 508000 h 683961"/>
                <a:gd name="connsiteX19" fmla="*/ 5585777 w 9995217"/>
                <a:gd name="connsiteY19" fmla="*/ 406400 h 683961"/>
                <a:gd name="connsiteX20" fmla="*/ 6408737 w 9995217"/>
                <a:gd name="connsiteY20" fmla="*/ 325120 h 683961"/>
                <a:gd name="connsiteX21" fmla="*/ 6906577 w 9995217"/>
                <a:gd name="connsiteY21" fmla="*/ 233680 h 683961"/>
                <a:gd name="connsiteX22" fmla="*/ 7516177 w 9995217"/>
                <a:gd name="connsiteY22" fmla="*/ 213360 h 683961"/>
                <a:gd name="connsiteX23" fmla="*/ 7831137 w 9995217"/>
                <a:gd name="connsiteY23" fmla="*/ 162560 h 683961"/>
                <a:gd name="connsiteX24" fmla="*/ 8024177 w 9995217"/>
                <a:gd name="connsiteY24" fmla="*/ 0 h 683961"/>
                <a:gd name="connsiteX25" fmla="*/ 8633777 w 9995217"/>
                <a:gd name="connsiteY25" fmla="*/ 142240 h 683961"/>
                <a:gd name="connsiteX26" fmla="*/ 9172257 w 9995217"/>
                <a:gd name="connsiteY26" fmla="*/ 243840 h 683961"/>
                <a:gd name="connsiteX27" fmla="*/ 9385617 w 9995217"/>
                <a:gd name="connsiteY27" fmla="*/ 274320 h 683961"/>
                <a:gd name="connsiteX28" fmla="*/ 9609137 w 9995217"/>
                <a:gd name="connsiteY28" fmla="*/ 375920 h 683961"/>
                <a:gd name="connsiteX29" fmla="*/ 9995217 w 9995217"/>
                <a:gd name="connsiteY29" fmla="*/ 335280 h 683961"/>
                <a:gd name="connsiteX0" fmla="*/ 0 w 9995217"/>
                <a:gd name="connsiteY0" fmla="*/ 310515 h 655483"/>
                <a:gd name="connsiteX1" fmla="*/ 471487 w 9995217"/>
                <a:gd name="connsiteY1" fmla="*/ 524828 h 655483"/>
                <a:gd name="connsiteX2" fmla="*/ 471487 w 9995217"/>
                <a:gd name="connsiteY2" fmla="*/ 524828 h 655483"/>
                <a:gd name="connsiteX3" fmla="*/ 600075 w 9995217"/>
                <a:gd name="connsiteY3" fmla="*/ 539115 h 655483"/>
                <a:gd name="connsiteX4" fmla="*/ 685800 w 9995217"/>
                <a:gd name="connsiteY4" fmla="*/ 567690 h 655483"/>
                <a:gd name="connsiteX5" fmla="*/ 771525 w 9995217"/>
                <a:gd name="connsiteY5" fmla="*/ 596265 h 655483"/>
                <a:gd name="connsiteX6" fmla="*/ 900112 w 9995217"/>
                <a:gd name="connsiteY6" fmla="*/ 639128 h 655483"/>
                <a:gd name="connsiteX7" fmla="*/ 942975 w 9995217"/>
                <a:gd name="connsiteY7" fmla="*/ 653415 h 655483"/>
                <a:gd name="connsiteX8" fmla="*/ 1057275 w 9995217"/>
                <a:gd name="connsiteY8" fmla="*/ 591023 h 655483"/>
                <a:gd name="connsiteX9" fmla="*/ 1349603 w 9995217"/>
                <a:gd name="connsiteY9" fmla="*/ 609628 h 655483"/>
                <a:gd name="connsiteX10" fmla="*/ 1528762 w 9995217"/>
                <a:gd name="connsiteY10" fmla="*/ 653415 h 655483"/>
                <a:gd name="connsiteX11" fmla="*/ 1643062 w 9995217"/>
                <a:gd name="connsiteY11" fmla="*/ 624840 h 655483"/>
                <a:gd name="connsiteX12" fmla="*/ 1843087 w 9995217"/>
                <a:gd name="connsiteY12" fmla="*/ 610553 h 655483"/>
                <a:gd name="connsiteX13" fmla="*/ 2657475 w 9995217"/>
                <a:gd name="connsiteY13" fmla="*/ 581978 h 655483"/>
                <a:gd name="connsiteX14" fmla="*/ 2800350 w 9995217"/>
                <a:gd name="connsiteY14" fmla="*/ 553403 h 655483"/>
                <a:gd name="connsiteX15" fmla="*/ 3143250 w 9995217"/>
                <a:gd name="connsiteY15" fmla="*/ 553403 h 655483"/>
                <a:gd name="connsiteX16" fmla="*/ 3584257 w 9995217"/>
                <a:gd name="connsiteY16" fmla="*/ 548640 h 655483"/>
                <a:gd name="connsiteX17" fmla="*/ 4488497 w 9995217"/>
                <a:gd name="connsiteY17" fmla="*/ 538480 h 655483"/>
                <a:gd name="connsiteX18" fmla="*/ 5057457 w 9995217"/>
                <a:gd name="connsiteY18" fmla="*/ 508000 h 655483"/>
                <a:gd name="connsiteX19" fmla="*/ 5585777 w 9995217"/>
                <a:gd name="connsiteY19" fmla="*/ 406400 h 655483"/>
                <a:gd name="connsiteX20" fmla="*/ 6408737 w 9995217"/>
                <a:gd name="connsiteY20" fmla="*/ 325120 h 655483"/>
                <a:gd name="connsiteX21" fmla="*/ 6906577 w 9995217"/>
                <a:gd name="connsiteY21" fmla="*/ 233680 h 655483"/>
                <a:gd name="connsiteX22" fmla="*/ 7516177 w 9995217"/>
                <a:gd name="connsiteY22" fmla="*/ 213360 h 655483"/>
                <a:gd name="connsiteX23" fmla="*/ 7831137 w 9995217"/>
                <a:gd name="connsiteY23" fmla="*/ 162560 h 655483"/>
                <a:gd name="connsiteX24" fmla="*/ 8024177 w 9995217"/>
                <a:gd name="connsiteY24" fmla="*/ 0 h 655483"/>
                <a:gd name="connsiteX25" fmla="*/ 8633777 w 9995217"/>
                <a:gd name="connsiteY25" fmla="*/ 142240 h 655483"/>
                <a:gd name="connsiteX26" fmla="*/ 9172257 w 9995217"/>
                <a:gd name="connsiteY26" fmla="*/ 243840 h 655483"/>
                <a:gd name="connsiteX27" fmla="*/ 9385617 w 9995217"/>
                <a:gd name="connsiteY27" fmla="*/ 274320 h 655483"/>
                <a:gd name="connsiteX28" fmla="*/ 9609137 w 9995217"/>
                <a:gd name="connsiteY28" fmla="*/ 375920 h 655483"/>
                <a:gd name="connsiteX29" fmla="*/ 9995217 w 9995217"/>
                <a:gd name="connsiteY29" fmla="*/ 335280 h 655483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657475 w 9995217"/>
                <a:gd name="connsiteY13" fmla="*/ 581978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  <a:gd name="connsiteX0" fmla="*/ 0 w 9995217"/>
                <a:gd name="connsiteY0" fmla="*/ 310515 h 653647"/>
                <a:gd name="connsiteX1" fmla="*/ 471487 w 9995217"/>
                <a:gd name="connsiteY1" fmla="*/ 524828 h 653647"/>
                <a:gd name="connsiteX2" fmla="*/ 471487 w 9995217"/>
                <a:gd name="connsiteY2" fmla="*/ 524828 h 653647"/>
                <a:gd name="connsiteX3" fmla="*/ 600075 w 9995217"/>
                <a:gd name="connsiteY3" fmla="*/ 539115 h 653647"/>
                <a:gd name="connsiteX4" fmla="*/ 685800 w 9995217"/>
                <a:gd name="connsiteY4" fmla="*/ 567690 h 653647"/>
                <a:gd name="connsiteX5" fmla="*/ 771525 w 9995217"/>
                <a:gd name="connsiteY5" fmla="*/ 596265 h 653647"/>
                <a:gd name="connsiteX6" fmla="*/ 900112 w 9995217"/>
                <a:gd name="connsiteY6" fmla="*/ 639128 h 653647"/>
                <a:gd name="connsiteX7" fmla="*/ 896926 w 9995217"/>
                <a:gd name="connsiteY7" fmla="*/ 594209 h 653647"/>
                <a:gd name="connsiteX8" fmla="*/ 1057275 w 9995217"/>
                <a:gd name="connsiteY8" fmla="*/ 591023 h 653647"/>
                <a:gd name="connsiteX9" fmla="*/ 1349603 w 9995217"/>
                <a:gd name="connsiteY9" fmla="*/ 609628 h 653647"/>
                <a:gd name="connsiteX10" fmla="*/ 1528762 w 9995217"/>
                <a:gd name="connsiteY10" fmla="*/ 653415 h 653647"/>
                <a:gd name="connsiteX11" fmla="*/ 1643062 w 9995217"/>
                <a:gd name="connsiteY11" fmla="*/ 624840 h 653647"/>
                <a:gd name="connsiteX12" fmla="*/ 1843087 w 9995217"/>
                <a:gd name="connsiteY12" fmla="*/ 610553 h 653647"/>
                <a:gd name="connsiteX13" fmla="*/ 2440387 w 9995217"/>
                <a:gd name="connsiteY13" fmla="*/ 522772 h 653647"/>
                <a:gd name="connsiteX14" fmla="*/ 2800350 w 9995217"/>
                <a:gd name="connsiteY14" fmla="*/ 553403 h 653647"/>
                <a:gd name="connsiteX15" fmla="*/ 3143250 w 9995217"/>
                <a:gd name="connsiteY15" fmla="*/ 553403 h 653647"/>
                <a:gd name="connsiteX16" fmla="*/ 3584257 w 9995217"/>
                <a:gd name="connsiteY16" fmla="*/ 548640 h 653647"/>
                <a:gd name="connsiteX17" fmla="*/ 4488497 w 9995217"/>
                <a:gd name="connsiteY17" fmla="*/ 538480 h 653647"/>
                <a:gd name="connsiteX18" fmla="*/ 5057457 w 9995217"/>
                <a:gd name="connsiteY18" fmla="*/ 508000 h 653647"/>
                <a:gd name="connsiteX19" fmla="*/ 5585777 w 9995217"/>
                <a:gd name="connsiteY19" fmla="*/ 406400 h 653647"/>
                <a:gd name="connsiteX20" fmla="*/ 6408737 w 9995217"/>
                <a:gd name="connsiteY20" fmla="*/ 325120 h 653647"/>
                <a:gd name="connsiteX21" fmla="*/ 6906577 w 9995217"/>
                <a:gd name="connsiteY21" fmla="*/ 233680 h 653647"/>
                <a:gd name="connsiteX22" fmla="*/ 7516177 w 9995217"/>
                <a:gd name="connsiteY22" fmla="*/ 213360 h 653647"/>
                <a:gd name="connsiteX23" fmla="*/ 7831137 w 9995217"/>
                <a:gd name="connsiteY23" fmla="*/ 162560 h 653647"/>
                <a:gd name="connsiteX24" fmla="*/ 8024177 w 9995217"/>
                <a:gd name="connsiteY24" fmla="*/ 0 h 653647"/>
                <a:gd name="connsiteX25" fmla="*/ 8633777 w 9995217"/>
                <a:gd name="connsiteY25" fmla="*/ 142240 h 653647"/>
                <a:gd name="connsiteX26" fmla="*/ 9172257 w 9995217"/>
                <a:gd name="connsiteY26" fmla="*/ 243840 h 653647"/>
                <a:gd name="connsiteX27" fmla="*/ 9385617 w 9995217"/>
                <a:gd name="connsiteY27" fmla="*/ 274320 h 653647"/>
                <a:gd name="connsiteX28" fmla="*/ 9609137 w 9995217"/>
                <a:gd name="connsiteY28" fmla="*/ 375920 h 653647"/>
                <a:gd name="connsiteX29" fmla="*/ 9995217 w 9995217"/>
                <a:gd name="connsiteY29" fmla="*/ 335280 h 65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995217" h="653647">
                  <a:moveTo>
                    <a:pt x="0" y="310515"/>
                  </a:moveTo>
                  <a:lnTo>
                    <a:pt x="471487" y="524828"/>
                  </a:lnTo>
                  <a:lnTo>
                    <a:pt x="471487" y="524828"/>
                  </a:lnTo>
                  <a:cubicBezTo>
                    <a:pt x="514350" y="529590"/>
                    <a:pt x="557786" y="530657"/>
                    <a:pt x="600075" y="539115"/>
                  </a:cubicBezTo>
                  <a:cubicBezTo>
                    <a:pt x="629611" y="545022"/>
                    <a:pt x="657225" y="558165"/>
                    <a:pt x="685800" y="567690"/>
                  </a:cubicBezTo>
                  <a:lnTo>
                    <a:pt x="771525" y="596265"/>
                  </a:lnTo>
                  <a:lnTo>
                    <a:pt x="900112" y="639128"/>
                  </a:lnTo>
                  <a:cubicBezTo>
                    <a:pt x="914400" y="643891"/>
                    <a:pt x="870732" y="602226"/>
                    <a:pt x="896926" y="594209"/>
                  </a:cubicBezTo>
                  <a:cubicBezTo>
                    <a:pt x="923120" y="586192"/>
                    <a:pt x="979462" y="571569"/>
                    <a:pt x="1057275" y="591023"/>
                  </a:cubicBezTo>
                  <a:cubicBezTo>
                    <a:pt x="1152525" y="586260"/>
                    <a:pt x="1271022" y="599229"/>
                    <a:pt x="1349603" y="609628"/>
                  </a:cubicBezTo>
                  <a:cubicBezTo>
                    <a:pt x="1428184" y="620027"/>
                    <a:pt x="1479852" y="650880"/>
                    <a:pt x="1528762" y="653415"/>
                  </a:cubicBezTo>
                  <a:cubicBezTo>
                    <a:pt x="1577672" y="655950"/>
                    <a:pt x="1525755" y="637188"/>
                    <a:pt x="1643062" y="624840"/>
                  </a:cubicBezTo>
                  <a:cubicBezTo>
                    <a:pt x="1709540" y="617842"/>
                    <a:pt x="1776412" y="615315"/>
                    <a:pt x="1843087" y="610553"/>
                  </a:cubicBezTo>
                  <a:cubicBezTo>
                    <a:pt x="2153740" y="532887"/>
                    <a:pt x="1691302" y="643962"/>
                    <a:pt x="2440387" y="522772"/>
                  </a:cubicBezTo>
                  <a:cubicBezTo>
                    <a:pt x="2488332" y="515015"/>
                    <a:pt x="2751782" y="553403"/>
                    <a:pt x="2800350" y="553403"/>
                  </a:cubicBezTo>
                  <a:lnTo>
                    <a:pt x="3143250" y="553403"/>
                  </a:lnTo>
                  <a:lnTo>
                    <a:pt x="3584257" y="548640"/>
                  </a:lnTo>
                  <a:lnTo>
                    <a:pt x="4488497" y="538480"/>
                  </a:lnTo>
                  <a:lnTo>
                    <a:pt x="5057457" y="508000"/>
                  </a:lnTo>
                  <a:lnTo>
                    <a:pt x="5585777" y="406400"/>
                  </a:lnTo>
                  <a:lnTo>
                    <a:pt x="6408737" y="325120"/>
                  </a:lnTo>
                  <a:lnTo>
                    <a:pt x="6906577" y="233680"/>
                  </a:lnTo>
                  <a:lnTo>
                    <a:pt x="7516177" y="213360"/>
                  </a:lnTo>
                  <a:lnTo>
                    <a:pt x="7831137" y="162560"/>
                  </a:lnTo>
                  <a:lnTo>
                    <a:pt x="8024177" y="0"/>
                  </a:lnTo>
                  <a:lnTo>
                    <a:pt x="8633777" y="142240"/>
                  </a:lnTo>
                  <a:lnTo>
                    <a:pt x="9172257" y="243840"/>
                  </a:lnTo>
                  <a:lnTo>
                    <a:pt x="9385617" y="274320"/>
                  </a:lnTo>
                  <a:lnTo>
                    <a:pt x="9609137" y="375920"/>
                  </a:lnTo>
                  <a:lnTo>
                    <a:pt x="9995217" y="335280"/>
                  </a:lnTo>
                </a:path>
              </a:pathLst>
            </a:cu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0A87AC35-F767-BA94-AC92-BD0A348B2C5D}"/>
                </a:ext>
              </a:extLst>
            </p:cNvPr>
            <p:cNvSpPr/>
            <p:nvPr/>
          </p:nvSpPr>
          <p:spPr>
            <a:xfrm>
              <a:off x="10027920" y="1774003"/>
              <a:ext cx="2204720" cy="254000"/>
            </a:xfrm>
            <a:custGeom>
              <a:avLst/>
              <a:gdLst>
                <a:gd name="connsiteX0" fmla="*/ 0 w 2204720"/>
                <a:gd name="connsiteY0" fmla="*/ 243840 h 254000"/>
                <a:gd name="connsiteX1" fmla="*/ 0 w 2204720"/>
                <a:gd name="connsiteY1" fmla="*/ 243840 h 254000"/>
                <a:gd name="connsiteX2" fmla="*/ 91440 w 2204720"/>
                <a:gd name="connsiteY2" fmla="*/ 254000 h 254000"/>
                <a:gd name="connsiteX3" fmla="*/ 294640 w 2204720"/>
                <a:gd name="connsiteY3" fmla="*/ 233680 h 254000"/>
                <a:gd name="connsiteX4" fmla="*/ 406400 w 2204720"/>
                <a:gd name="connsiteY4" fmla="*/ 213360 h 254000"/>
                <a:gd name="connsiteX5" fmla="*/ 508000 w 2204720"/>
                <a:gd name="connsiteY5" fmla="*/ 203200 h 254000"/>
                <a:gd name="connsiteX6" fmla="*/ 548640 w 2204720"/>
                <a:gd name="connsiteY6" fmla="*/ 193040 h 254000"/>
                <a:gd name="connsiteX7" fmla="*/ 579120 w 2204720"/>
                <a:gd name="connsiteY7" fmla="*/ 182880 h 254000"/>
                <a:gd name="connsiteX8" fmla="*/ 629920 w 2204720"/>
                <a:gd name="connsiteY8" fmla="*/ 172720 h 254000"/>
                <a:gd name="connsiteX9" fmla="*/ 670560 w 2204720"/>
                <a:gd name="connsiteY9" fmla="*/ 162560 h 254000"/>
                <a:gd name="connsiteX10" fmla="*/ 772160 w 2204720"/>
                <a:gd name="connsiteY10" fmla="*/ 142240 h 254000"/>
                <a:gd name="connsiteX11" fmla="*/ 863600 w 2204720"/>
                <a:gd name="connsiteY11" fmla="*/ 111760 h 254000"/>
                <a:gd name="connsiteX12" fmla="*/ 894080 w 2204720"/>
                <a:gd name="connsiteY12" fmla="*/ 101600 h 254000"/>
                <a:gd name="connsiteX13" fmla="*/ 944880 w 2204720"/>
                <a:gd name="connsiteY13" fmla="*/ 91440 h 254000"/>
                <a:gd name="connsiteX14" fmla="*/ 985520 w 2204720"/>
                <a:gd name="connsiteY14" fmla="*/ 81280 h 254000"/>
                <a:gd name="connsiteX15" fmla="*/ 1259840 w 2204720"/>
                <a:gd name="connsiteY15" fmla="*/ 60960 h 254000"/>
                <a:gd name="connsiteX16" fmla="*/ 1320800 w 2204720"/>
                <a:gd name="connsiteY16" fmla="*/ 50800 h 254000"/>
                <a:gd name="connsiteX17" fmla="*/ 1371600 w 2204720"/>
                <a:gd name="connsiteY17" fmla="*/ 40640 h 254000"/>
                <a:gd name="connsiteX18" fmla="*/ 1503680 w 2204720"/>
                <a:gd name="connsiteY18" fmla="*/ 30480 h 254000"/>
                <a:gd name="connsiteX19" fmla="*/ 1544320 w 2204720"/>
                <a:gd name="connsiteY19" fmla="*/ 20320 h 254000"/>
                <a:gd name="connsiteX20" fmla="*/ 1656080 w 2204720"/>
                <a:gd name="connsiteY20" fmla="*/ 0 h 254000"/>
                <a:gd name="connsiteX21" fmla="*/ 1930400 w 2204720"/>
                <a:gd name="connsiteY21" fmla="*/ 10160 h 254000"/>
                <a:gd name="connsiteX22" fmla="*/ 1960880 w 2204720"/>
                <a:gd name="connsiteY22" fmla="*/ 20320 h 254000"/>
                <a:gd name="connsiteX23" fmla="*/ 2204720 w 2204720"/>
                <a:gd name="connsiteY23" fmla="*/ 20320 h 254000"/>
                <a:gd name="connsiteX24" fmla="*/ 2204720 w 2204720"/>
                <a:gd name="connsiteY24" fmla="*/ 2032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04720" h="254000">
                  <a:moveTo>
                    <a:pt x="0" y="243840"/>
                  </a:moveTo>
                  <a:lnTo>
                    <a:pt x="0" y="243840"/>
                  </a:lnTo>
                  <a:cubicBezTo>
                    <a:pt x="30480" y="247227"/>
                    <a:pt x="60772" y="254000"/>
                    <a:pt x="91440" y="254000"/>
                  </a:cubicBezTo>
                  <a:cubicBezTo>
                    <a:pt x="145168" y="254000"/>
                    <a:pt x="235248" y="243579"/>
                    <a:pt x="294640" y="233680"/>
                  </a:cubicBezTo>
                  <a:cubicBezTo>
                    <a:pt x="357060" y="223277"/>
                    <a:pt x="338641" y="221830"/>
                    <a:pt x="406400" y="213360"/>
                  </a:cubicBezTo>
                  <a:cubicBezTo>
                    <a:pt x="440173" y="209138"/>
                    <a:pt x="474133" y="206587"/>
                    <a:pt x="508000" y="203200"/>
                  </a:cubicBezTo>
                  <a:cubicBezTo>
                    <a:pt x="521547" y="199813"/>
                    <a:pt x="535214" y="196876"/>
                    <a:pt x="548640" y="193040"/>
                  </a:cubicBezTo>
                  <a:cubicBezTo>
                    <a:pt x="558938" y="190098"/>
                    <a:pt x="568730" y="185477"/>
                    <a:pt x="579120" y="182880"/>
                  </a:cubicBezTo>
                  <a:cubicBezTo>
                    <a:pt x="595873" y="178692"/>
                    <a:pt x="613063" y="176466"/>
                    <a:pt x="629920" y="172720"/>
                  </a:cubicBezTo>
                  <a:cubicBezTo>
                    <a:pt x="643551" y="169691"/>
                    <a:pt x="656906" y="165486"/>
                    <a:pt x="670560" y="162560"/>
                  </a:cubicBezTo>
                  <a:cubicBezTo>
                    <a:pt x="704331" y="155323"/>
                    <a:pt x="739395" y="153162"/>
                    <a:pt x="772160" y="142240"/>
                  </a:cubicBezTo>
                  <a:lnTo>
                    <a:pt x="863600" y="111760"/>
                  </a:lnTo>
                  <a:cubicBezTo>
                    <a:pt x="873760" y="108373"/>
                    <a:pt x="883578" y="103700"/>
                    <a:pt x="894080" y="101600"/>
                  </a:cubicBezTo>
                  <a:cubicBezTo>
                    <a:pt x="911013" y="98213"/>
                    <a:pt x="928023" y="95186"/>
                    <a:pt x="944880" y="91440"/>
                  </a:cubicBezTo>
                  <a:cubicBezTo>
                    <a:pt x="958511" y="88411"/>
                    <a:pt x="971782" y="83778"/>
                    <a:pt x="985520" y="81280"/>
                  </a:cubicBezTo>
                  <a:cubicBezTo>
                    <a:pt x="1082912" y="63572"/>
                    <a:pt x="1148448" y="66530"/>
                    <a:pt x="1259840" y="60960"/>
                  </a:cubicBezTo>
                  <a:lnTo>
                    <a:pt x="1320800" y="50800"/>
                  </a:lnTo>
                  <a:cubicBezTo>
                    <a:pt x="1337790" y="47711"/>
                    <a:pt x="1354437" y="42547"/>
                    <a:pt x="1371600" y="40640"/>
                  </a:cubicBezTo>
                  <a:cubicBezTo>
                    <a:pt x="1415487" y="35764"/>
                    <a:pt x="1459653" y="33867"/>
                    <a:pt x="1503680" y="30480"/>
                  </a:cubicBezTo>
                  <a:cubicBezTo>
                    <a:pt x="1517227" y="27093"/>
                    <a:pt x="1530689" y="23349"/>
                    <a:pt x="1544320" y="20320"/>
                  </a:cubicBezTo>
                  <a:cubicBezTo>
                    <a:pt x="1586920" y="10853"/>
                    <a:pt x="1611966" y="7352"/>
                    <a:pt x="1656080" y="0"/>
                  </a:cubicBezTo>
                  <a:cubicBezTo>
                    <a:pt x="1747520" y="3387"/>
                    <a:pt x="1839100" y="4073"/>
                    <a:pt x="1930400" y="10160"/>
                  </a:cubicBezTo>
                  <a:cubicBezTo>
                    <a:pt x="1941086" y="10872"/>
                    <a:pt x="1950178" y="19924"/>
                    <a:pt x="1960880" y="20320"/>
                  </a:cubicBezTo>
                  <a:cubicBezTo>
                    <a:pt x="2042104" y="23328"/>
                    <a:pt x="2123440" y="20320"/>
                    <a:pt x="2204720" y="20320"/>
                  </a:cubicBezTo>
                  <a:lnTo>
                    <a:pt x="2204720" y="20320"/>
                  </a:lnTo>
                </a:path>
              </a:pathLst>
            </a:cu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E805B285-8088-762E-77C5-6DD93B547065}"/>
              </a:ext>
            </a:extLst>
          </p:cNvPr>
          <p:cNvGrpSpPr/>
          <p:nvPr/>
        </p:nvGrpSpPr>
        <p:grpSpPr>
          <a:xfrm>
            <a:off x="4304792" y="1828800"/>
            <a:ext cx="5271008" cy="4127500"/>
            <a:chOff x="4304792" y="1828800"/>
            <a:chExt cx="5271008" cy="4127500"/>
          </a:xfrm>
        </p:grpSpPr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ECD8CF90-55D3-9B67-97F1-8A06DE1B75E7}"/>
                </a:ext>
              </a:extLst>
            </p:cNvPr>
            <p:cNvSpPr/>
            <p:nvPr/>
          </p:nvSpPr>
          <p:spPr>
            <a:xfrm>
              <a:off x="5472797" y="2362200"/>
              <a:ext cx="953403" cy="457200"/>
            </a:xfrm>
            <a:custGeom>
              <a:avLst/>
              <a:gdLst>
                <a:gd name="connsiteX0" fmla="*/ 458103 w 953403"/>
                <a:gd name="connsiteY0" fmla="*/ 12700 h 457200"/>
                <a:gd name="connsiteX1" fmla="*/ 458103 w 953403"/>
                <a:gd name="connsiteY1" fmla="*/ 12700 h 457200"/>
                <a:gd name="connsiteX2" fmla="*/ 267603 w 953403"/>
                <a:gd name="connsiteY2" fmla="*/ 38100 h 457200"/>
                <a:gd name="connsiteX3" fmla="*/ 77103 w 953403"/>
                <a:gd name="connsiteY3" fmla="*/ 101600 h 457200"/>
                <a:gd name="connsiteX4" fmla="*/ 26303 w 953403"/>
                <a:gd name="connsiteY4" fmla="*/ 139700 h 457200"/>
                <a:gd name="connsiteX5" fmla="*/ 903 w 953403"/>
                <a:gd name="connsiteY5" fmla="*/ 190500 h 457200"/>
                <a:gd name="connsiteX6" fmla="*/ 13603 w 953403"/>
                <a:gd name="connsiteY6" fmla="*/ 266700 h 457200"/>
                <a:gd name="connsiteX7" fmla="*/ 254903 w 953403"/>
                <a:gd name="connsiteY7" fmla="*/ 444500 h 457200"/>
                <a:gd name="connsiteX8" fmla="*/ 394603 w 953403"/>
                <a:gd name="connsiteY8" fmla="*/ 457200 h 457200"/>
                <a:gd name="connsiteX9" fmla="*/ 508903 w 953403"/>
                <a:gd name="connsiteY9" fmla="*/ 444500 h 457200"/>
                <a:gd name="connsiteX10" fmla="*/ 597803 w 953403"/>
                <a:gd name="connsiteY10" fmla="*/ 381000 h 457200"/>
                <a:gd name="connsiteX11" fmla="*/ 724803 w 953403"/>
                <a:gd name="connsiteY11" fmla="*/ 342900 h 457200"/>
                <a:gd name="connsiteX12" fmla="*/ 826403 w 953403"/>
                <a:gd name="connsiteY12" fmla="*/ 317500 h 457200"/>
                <a:gd name="connsiteX13" fmla="*/ 953403 w 953403"/>
                <a:gd name="connsiteY13" fmla="*/ 254000 h 457200"/>
                <a:gd name="connsiteX14" fmla="*/ 889903 w 953403"/>
                <a:gd name="connsiteY14" fmla="*/ 114300 h 457200"/>
                <a:gd name="connsiteX15" fmla="*/ 851803 w 953403"/>
                <a:gd name="connsiteY15" fmla="*/ 50800 h 457200"/>
                <a:gd name="connsiteX16" fmla="*/ 801003 w 953403"/>
                <a:gd name="connsiteY16" fmla="*/ 25400 h 457200"/>
                <a:gd name="connsiteX17" fmla="*/ 674003 w 953403"/>
                <a:gd name="connsiteY17" fmla="*/ 0 h 457200"/>
                <a:gd name="connsiteX18" fmla="*/ 458103 w 953403"/>
                <a:gd name="connsiteY18" fmla="*/ 127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3403" h="457200">
                  <a:moveTo>
                    <a:pt x="458103" y="12700"/>
                  </a:moveTo>
                  <a:lnTo>
                    <a:pt x="458103" y="12700"/>
                  </a:lnTo>
                  <a:cubicBezTo>
                    <a:pt x="394603" y="21167"/>
                    <a:pt x="330632" y="26640"/>
                    <a:pt x="267603" y="38100"/>
                  </a:cubicBezTo>
                  <a:cubicBezTo>
                    <a:pt x="227979" y="45304"/>
                    <a:pt x="108913" y="85695"/>
                    <a:pt x="77103" y="101600"/>
                  </a:cubicBezTo>
                  <a:cubicBezTo>
                    <a:pt x="58171" y="111066"/>
                    <a:pt x="43236" y="127000"/>
                    <a:pt x="26303" y="139700"/>
                  </a:cubicBezTo>
                  <a:cubicBezTo>
                    <a:pt x="17836" y="156633"/>
                    <a:pt x="2787" y="171662"/>
                    <a:pt x="903" y="190500"/>
                  </a:cubicBezTo>
                  <a:cubicBezTo>
                    <a:pt x="-1659" y="216123"/>
                    <a:pt x="827" y="244342"/>
                    <a:pt x="13603" y="266700"/>
                  </a:cubicBezTo>
                  <a:cubicBezTo>
                    <a:pt x="66202" y="358748"/>
                    <a:pt x="155273" y="414178"/>
                    <a:pt x="254903" y="444500"/>
                  </a:cubicBezTo>
                  <a:cubicBezTo>
                    <a:pt x="299636" y="458114"/>
                    <a:pt x="348036" y="452967"/>
                    <a:pt x="394603" y="457200"/>
                  </a:cubicBezTo>
                  <a:cubicBezTo>
                    <a:pt x="432703" y="452967"/>
                    <a:pt x="473009" y="457960"/>
                    <a:pt x="508903" y="444500"/>
                  </a:cubicBezTo>
                  <a:cubicBezTo>
                    <a:pt x="543001" y="431713"/>
                    <a:pt x="564853" y="396506"/>
                    <a:pt x="597803" y="381000"/>
                  </a:cubicBezTo>
                  <a:cubicBezTo>
                    <a:pt x="637794" y="362181"/>
                    <a:pt x="682218" y="354729"/>
                    <a:pt x="724803" y="342900"/>
                  </a:cubicBezTo>
                  <a:cubicBezTo>
                    <a:pt x="758438" y="333557"/>
                    <a:pt x="793868" y="330153"/>
                    <a:pt x="826403" y="317500"/>
                  </a:cubicBezTo>
                  <a:cubicBezTo>
                    <a:pt x="870515" y="300345"/>
                    <a:pt x="953403" y="254000"/>
                    <a:pt x="953403" y="254000"/>
                  </a:cubicBezTo>
                  <a:cubicBezTo>
                    <a:pt x="933791" y="155942"/>
                    <a:pt x="953984" y="214999"/>
                    <a:pt x="889903" y="114300"/>
                  </a:cubicBezTo>
                  <a:cubicBezTo>
                    <a:pt x="876651" y="93475"/>
                    <a:pt x="869257" y="68254"/>
                    <a:pt x="851803" y="50800"/>
                  </a:cubicBezTo>
                  <a:cubicBezTo>
                    <a:pt x="838416" y="37413"/>
                    <a:pt x="818404" y="32858"/>
                    <a:pt x="801003" y="25400"/>
                  </a:cubicBezTo>
                  <a:cubicBezTo>
                    <a:pt x="756671" y="6401"/>
                    <a:pt x="726591" y="7513"/>
                    <a:pt x="674003" y="0"/>
                  </a:cubicBezTo>
                  <a:cubicBezTo>
                    <a:pt x="499465" y="13426"/>
                    <a:pt x="494086" y="10583"/>
                    <a:pt x="458103" y="12700"/>
                  </a:cubicBezTo>
                  <a:close/>
                </a:path>
              </a:pathLst>
            </a:custGeom>
            <a:noFill/>
            <a:ln w="539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C7B9C703-3AE9-2CAB-2E74-FC5CB796E51B}"/>
                </a:ext>
              </a:extLst>
            </p:cNvPr>
            <p:cNvSpPr/>
            <p:nvPr/>
          </p:nvSpPr>
          <p:spPr>
            <a:xfrm>
              <a:off x="7784952" y="1828800"/>
              <a:ext cx="1790848" cy="508144"/>
            </a:xfrm>
            <a:custGeom>
              <a:avLst/>
              <a:gdLst>
                <a:gd name="connsiteX0" fmla="*/ 304948 w 1790848"/>
                <a:gd name="connsiteY0" fmla="*/ 0 h 508144"/>
                <a:gd name="connsiteX1" fmla="*/ 304948 w 1790848"/>
                <a:gd name="connsiteY1" fmla="*/ 0 h 508144"/>
                <a:gd name="connsiteX2" fmla="*/ 152548 w 1790848"/>
                <a:gd name="connsiteY2" fmla="*/ 152400 h 508144"/>
                <a:gd name="connsiteX3" fmla="*/ 63648 w 1790848"/>
                <a:gd name="connsiteY3" fmla="*/ 203200 h 508144"/>
                <a:gd name="connsiteX4" fmla="*/ 12848 w 1790848"/>
                <a:gd name="connsiteY4" fmla="*/ 241300 h 508144"/>
                <a:gd name="connsiteX5" fmla="*/ 148 w 1790848"/>
                <a:gd name="connsiteY5" fmla="*/ 279400 h 508144"/>
                <a:gd name="connsiteX6" fmla="*/ 25548 w 1790848"/>
                <a:gd name="connsiteY6" fmla="*/ 355600 h 508144"/>
                <a:gd name="connsiteX7" fmla="*/ 343048 w 1790848"/>
                <a:gd name="connsiteY7" fmla="*/ 419100 h 508144"/>
                <a:gd name="connsiteX8" fmla="*/ 1155848 w 1790848"/>
                <a:gd name="connsiteY8" fmla="*/ 495300 h 508144"/>
                <a:gd name="connsiteX9" fmla="*/ 1308248 w 1790848"/>
                <a:gd name="connsiteY9" fmla="*/ 508000 h 508144"/>
                <a:gd name="connsiteX10" fmla="*/ 1676548 w 1790848"/>
                <a:gd name="connsiteY10" fmla="*/ 469900 h 508144"/>
                <a:gd name="connsiteX11" fmla="*/ 1727348 w 1790848"/>
                <a:gd name="connsiteY11" fmla="*/ 457200 h 508144"/>
                <a:gd name="connsiteX12" fmla="*/ 1790848 w 1790848"/>
                <a:gd name="connsiteY12" fmla="*/ 431800 h 508144"/>
                <a:gd name="connsiteX13" fmla="*/ 1778148 w 1790848"/>
                <a:gd name="connsiteY13" fmla="*/ 368300 h 508144"/>
                <a:gd name="connsiteX14" fmla="*/ 1727348 w 1790848"/>
                <a:gd name="connsiteY14" fmla="*/ 342900 h 508144"/>
                <a:gd name="connsiteX15" fmla="*/ 1524148 w 1790848"/>
                <a:gd name="connsiteY15" fmla="*/ 254000 h 508144"/>
                <a:gd name="connsiteX16" fmla="*/ 1447948 w 1790848"/>
                <a:gd name="connsiteY16" fmla="*/ 228600 h 508144"/>
                <a:gd name="connsiteX17" fmla="*/ 1054248 w 1790848"/>
                <a:gd name="connsiteY17" fmla="*/ 152400 h 508144"/>
                <a:gd name="connsiteX18" fmla="*/ 622448 w 1790848"/>
                <a:gd name="connsiteY18" fmla="*/ 114300 h 508144"/>
                <a:gd name="connsiteX19" fmla="*/ 520848 w 1790848"/>
                <a:gd name="connsiteY19" fmla="*/ 63500 h 508144"/>
                <a:gd name="connsiteX20" fmla="*/ 470048 w 1790848"/>
                <a:gd name="connsiteY20" fmla="*/ 50800 h 508144"/>
                <a:gd name="connsiteX21" fmla="*/ 431948 w 1790848"/>
                <a:gd name="connsiteY21" fmla="*/ 38100 h 508144"/>
                <a:gd name="connsiteX22" fmla="*/ 304948 w 1790848"/>
                <a:gd name="connsiteY22" fmla="*/ 0 h 50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90848" h="508144">
                  <a:moveTo>
                    <a:pt x="304948" y="0"/>
                  </a:moveTo>
                  <a:lnTo>
                    <a:pt x="304948" y="0"/>
                  </a:lnTo>
                  <a:cubicBezTo>
                    <a:pt x="244495" y="70529"/>
                    <a:pt x="227163" y="100743"/>
                    <a:pt x="152548" y="152400"/>
                  </a:cubicBezTo>
                  <a:cubicBezTo>
                    <a:pt x="124486" y="171827"/>
                    <a:pt x="92442" y="184876"/>
                    <a:pt x="63648" y="203200"/>
                  </a:cubicBezTo>
                  <a:cubicBezTo>
                    <a:pt x="45790" y="214564"/>
                    <a:pt x="29781" y="228600"/>
                    <a:pt x="12848" y="241300"/>
                  </a:cubicBezTo>
                  <a:cubicBezTo>
                    <a:pt x="8615" y="254000"/>
                    <a:pt x="-1330" y="266095"/>
                    <a:pt x="148" y="279400"/>
                  </a:cubicBezTo>
                  <a:cubicBezTo>
                    <a:pt x="3105" y="306010"/>
                    <a:pt x="4326" y="339276"/>
                    <a:pt x="25548" y="355600"/>
                  </a:cubicBezTo>
                  <a:cubicBezTo>
                    <a:pt x="107431" y="418587"/>
                    <a:pt x="252116" y="412605"/>
                    <a:pt x="343048" y="419100"/>
                  </a:cubicBezTo>
                  <a:cubicBezTo>
                    <a:pt x="813674" y="517147"/>
                    <a:pt x="544099" y="480006"/>
                    <a:pt x="1155848" y="495300"/>
                  </a:cubicBezTo>
                  <a:cubicBezTo>
                    <a:pt x="1206648" y="499533"/>
                    <a:pt x="1257293" y="509456"/>
                    <a:pt x="1308248" y="508000"/>
                  </a:cubicBezTo>
                  <a:cubicBezTo>
                    <a:pt x="1390399" y="505653"/>
                    <a:pt x="1566019" y="492006"/>
                    <a:pt x="1676548" y="469900"/>
                  </a:cubicBezTo>
                  <a:cubicBezTo>
                    <a:pt x="1693664" y="466477"/>
                    <a:pt x="1710789" y="462720"/>
                    <a:pt x="1727348" y="457200"/>
                  </a:cubicBezTo>
                  <a:cubicBezTo>
                    <a:pt x="1748975" y="449991"/>
                    <a:pt x="1769681" y="440267"/>
                    <a:pt x="1790848" y="431800"/>
                  </a:cubicBezTo>
                  <a:cubicBezTo>
                    <a:pt x="1786615" y="410633"/>
                    <a:pt x="1790695" y="385865"/>
                    <a:pt x="1778148" y="368300"/>
                  </a:cubicBezTo>
                  <a:cubicBezTo>
                    <a:pt x="1767144" y="352894"/>
                    <a:pt x="1743582" y="352640"/>
                    <a:pt x="1727348" y="342900"/>
                  </a:cubicBezTo>
                  <a:cubicBezTo>
                    <a:pt x="1583485" y="256582"/>
                    <a:pt x="1725109" y="316800"/>
                    <a:pt x="1524148" y="254000"/>
                  </a:cubicBezTo>
                  <a:cubicBezTo>
                    <a:pt x="1498593" y="246014"/>
                    <a:pt x="1473692" y="235955"/>
                    <a:pt x="1447948" y="228600"/>
                  </a:cubicBezTo>
                  <a:cubicBezTo>
                    <a:pt x="1336936" y="196882"/>
                    <a:pt x="1135954" y="159209"/>
                    <a:pt x="1054248" y="152400"/>
                  </a:cubicBezTo>
                  <a:cubicBezTo>
                    <a:pt x="707050" y="123467"/>
                    <a:pt x="850894" y="137145"/>
                    <a:pt x="622448" y="114300"/>
                  </a:cubicBezTo>
                  <a:cubicBezTo>
                    <a:pt x="588581" y="97367"/>
                    <a:pt x="557582" y="72683"/>
                    <a:pt x="520848" y="63500"/>
                  </a:cubicBezTo>
                  <a:cubicBezTo>
                    <a:pt x="503915" y="59267"/>
                    <a:pt x="486831" y="55595"/>
                    <a:pt x="470048" y="50800"/>
                  </a:cubicBezTo>
                  <a:cubicBezTo>
                    <a:pt x="457176" y="47122"/>
                    <a:pt x="445016" y="41004"/>
                    <a:pt x="431948" y="38100"/>
                  </a:cubicBezTo>
                  <a:cubicBezTo>
                    <a:pt x="368534" y="24008"/>
                    <a:pt x="326115" y="6350"/>
                    <a:pt x="304948" y="0"/>
                  </a:cubicBezTo>
                  <a:close/>
                </a:path>
              </a:pathLst>
            </a:custGeom>
            <a:noFill/>
            <a:ln w="539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61F648F6-278D-22CD-91EE-887DB25E5651}"/>
                </a:ext>
              </a:extLst>
            </p:cNvPr>
            <p:cNvSpPr/>
            <p:nvPr/>
          </p:nvSpPr>
          <p:spPr>
            <a:xfrm>
              <a:off x="4304792" y="4610100"/>
              <a:ext cx="1930908" cy="1346200"/>
            </a:xfrm>
            <a:custGeom>
              <a:avLst/>
              <a:gdLst>
                <a:gd name="connsiteX0" fmla="*/ 1613408 w 1930908"/>
                <a:gd name="connsiteY0" fmla="*/ 495300 h 1346200"/>
                <a:gd name="connsiteX1" fmla="*/ 1613408 w 1930908"/>
                <a:gd name="connsiteY1" fmla="*/ 495300 h 1346200"/>
                <a:gd name="connsiteX2" fmla="*/ 1384808 w 1930908"/>
                <a:gd name="connsiteY2" fmla="*/ 406400 h 1346200"/>
                <a:gd name="connsiteX3" fmla="*/ 1194308 w 1930908"/>
                <a:gd name="connsiteY3" fmla="*/ 330200 h 1346200"/>
                <a:gd name="connsiteX4" fmla="*/ 1041908 w 1930908"/>
                <a:gd name="connsiteY4" fmla="*/ 228600 h 1346200"/>
                <a:gd name="connsiteX5" fmla="*/ 737108 w 1930908"/>
                <a:gd name="connsiteY5" fmla="*/ 88900 h 1346200"/>
                <a:gd name="connsiteX6" fmla="*/ 559308 w 1930908"/>
                <a:gd name="connsiteY6" fmla="*/ 25400 h 1346200"/>
                <a:gd name="connsiteX7" fmla="*/ 419608 w 1930908"/>
                <a:gd name="connsiteY7" fmla="*/ 0 h 1346200"/>
                <a:gd name="connsiteX8" fmla="*/ 368808 w 1930908"/>
                <a:gd name="connsiteY8" fmla="*/ 12700 h 1346200"/>
                <a:gd name="connsiteX9" fmla="*/ 356108 w 1930908"/>
                <a:gd name="connsiteY9" fmla="*/ 50800 h 1346200"/>
                <a:gd name="connsiteX10" fmla="*/ 318008 w 1930908"/>
                <a:gd name="connsiteY10" fmla="*/ 266700 h 1346200"/>
                <a:gd name="connsiteX11" fmla="*/ 241808 w 1930908"/>
                <a:gd name="connsiteY11" fmla="*/ 368300 h 1346200"/>
                <a:gd name="connsiteX12" fmla="*/ 203708 w 1930908"/>
                <a:gd name="connsiteY12" fmla="*/ 419100 h 1346200"/>
                <a:gd name="connsiteX13" fmla="*/ 114808 w 1930908"/>
                <a:gd name="connsiteY13" fmla="*/ 469900 h 1346200"/>
                <a:gd name="connsiteX14" fmla="*/ 13208 w 1930908"/>
                <a:gd name="connsiteY14" fmla="*/ 584200 h 1346200"/>
                <a:gd name="connsiteX15" fmla="*/ 508 w 1930908"/>
                <a:gd name="connsiteY15" fmla="*/ 647700 h 1346200"/>
                <a:gd name="connsiteX16" fmla="*/ 38608 w 1930908"/>
                <a:gd name="connsiteY16" fmla="*/ 762000 h 1346200"/>
                <a:gd name="connsiteX17" fmla="*/ 140208 w 1930908"/>
                <a:gd name="connsiteY17" fmla="*/ 876300 h 1346200"/>
                <a:gd name="connsiteX18" fmla="*/ 203708 w 1930908"/>
                <a:gd name="connsiteY18" fmla="*/ 901700 h 1346200"/>
                <a:gd name="connsiteX19" fmla="*/ 394208 w 1930908"/>
                <a:gd name="connsiteY19" fmla="*/ 977900 h 1346200"/>
                <a:gd name="connsiteX20" fmla="*/ 597408 w 1930908"/>
                <a:gd name="connsiteY20" fmla="*/ 1054100 h 1346200"/>
                <a:gd name="connsiteX21" fmla="*/ 711708 w 1930908"/>
                <a:gd name="connsiteY21" fmla="*/ 1092200 h 1346200"/>
                <a:gd name="connsiteX22" fmla="*/ 813308 w 1930908"/>
                <a:gd name="connsiteY22" fmla="*/ 1130300 h 1346200"/>
                <a:gd name="connsiteX23" fmla="*/ 1067308 w 1930908"/>
                <a:gd name="connsiteY23" fmla="*/ 1231900 h 1346200"/>
                <a:gd name="connsiteX24" fmla="*/ 1143508 w 1930908"/>
                <a:gd name="connsiteY24" fmla="*/ 1244600 h 1346200"/>
                <a:gd name="connsiteX25" fmla="*/ 1435608 w 1930908"/>
                <a:gd name="connsiteY25" fmla="*/ 1346200 h 1346200"/>
                <a:gd name="connsiteX26" fmla="*/ 1562608 w 1930908"/>
                <a:gd name="connsiteY26" fmla="*/ 1308100 h 1346200"/>
                <a:gd name="connsiteX27" fmla="*/ 1626108 w 1930908"/>
                <a:gd name="connsiteY27" fmla="*/ 1270000 h 1346200"/>
                <a:gd name="connsiteX28" fmla="*/ 1702308 w 1930908"/>
                <a:gd name="connsiteY28" fmla="*/ 1257300 h 1346200"/>
                <a:gd name="connsiteX29" fmla="*/ 1778508 w 1930908"/>
                <a:gd name="connsiteY29" fmla="*/ 1231900 h 1346200"/>
                <a:gd name="connsiteX30" fmla="*/ 1880108 w 1930908"/>
                <a:gd name="connsiteY30" fmla="*/ 1117600 h 1346200"/>
                <a:gd name="connsiteX31" fmla="*/ 1930908 w 1930908"/>
                <a:gd name="connsiteY31" fmla="*/ 1003300 h 1346200"/>
                <a:gd name="connsiteX32" fmla="*/ 1892808 w 1930908"/>
                <a:gd name="connsiteY32" fmla="*/ 787400 h 1346200"/>
                <a:gd name="connsiteX33" fmla="*/ 1803908 w 1930908"/>
                <a:gd name="connsiteY33" fmla="*/ 622300 h 1346200"/>
                <a:gd name="connsiteX34" fmla="*/ 1715008 w 1930908"/>
                <a:gd name="connsiteY34" fmla="*/ 482600 h 1346200"/>
                <a:gd name="connsiteX35" fmla="*/ 1613408 w 1930908"/>
                <a:gd name="connsiteY35" fmla="*/ 495300 h 134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30908" h="1346200">
                  <a:moveTo>
                    <a:pt x="1613408" y="495300"/>
                  </a:moveTo>
                  <a:lnTo>
                    <a:pt x="1613408" y="495300"/>
                  </a:lnTo>
                  <a:cubicBezTo>
                    <a:pt x="1537208" y="465667"/>
                    <a:pt x="1461734" y="434093"/>
                    <a:pt x="1384808" y="406400"/>
                  </a:cubicBezTo>
                  <a:cubicBezTo>
                    <a:pt x="1264521" y="363097"/>
                    <a:pt x="1317306" y="403999"/>
                    <a:pt x="1194308" y="330200"/>
                  </a:cubicBezTo>
                  <a:cubicBezTo>
                    <a:pt x="1141955" y="298788"/>
                    <a:pt x="1096516" y="255904"/>
                    <a:pt x="1041908" y="228600"/>
                  </a:cubicBezTo>
                  <a:cubicBezTo>
                    <a:pt x="926853" y="171073"/>
                    <a:pt x="863567" y="136322"/>
                    <a:pt x="737108" y="88900"/>
                  </a:cubicBezTo>
                  <a:cubicBezTo>
                    <a:pt x="698910" y="74576"/>
                    <a:pt x="604332" y="37679"/>
                    <a:pt x="559308" y="25400"/>
                  </a:cubicBezTo>
                  <a:cubicBezTo>
                    <a:pt x="531415" y="17793"/>
                    <a:pt x="444502" y="4149"/>
                    <a:pt x="419608" y="0"/>
                  </a:cubicBezTo>
                  <a:cubicBezTo>
                    <a:pt x="402675" y="4233"/>
                    <a:pt x="382438" y="1796"/>
                    <a:pt x="368808" y="12700"/>
                  </a:cubicBezTo>
                  <a:cubicBezTo>
                    <a:pt x="358355" y="21063"/>
                    <a:pt x="358733" y="37673"/>
                    <a:pt x="356108" y="50800"/>
                  </a:cubicBezTo>
                  <a:cubicBezTo>
                    <a:pt x="348727" y="87703"/>
                    <a:pt x="332802" y="246975"/>
                    <a:pt x="318008" y="266700"/>
                  </a:cubicBezTo>
                  <a:lnTo>
                    <a:pt x="241808" y="368300"/>
                  </a:lnTo>
                  <a:cubicBezTo>
                    <a:pt x="229108" y="385233"/>
                    <a:pt x="222640" y="409634"/>
                    <a:pt x="203708" y="419100"/>
                  </a:cubicBezTo>
                  <a:cubicBezTo>
                    <a:pt x="174880" y="433514"/>
                    <a:pt x="139939" y="448359"/>
                    <a:pt x="114808" y="469900"/>
                  </a:cubicBezTo>
                  <a:cubicBezTo>
                    <a:pt x="70283" y="508064"/>
                    <a:pt x="50169" y="537999"/>
                    <a:pt x="13208" y="584200"/>
                  </a:cubicBezTo>
                  <a:cubicBezTo>
                    <a:pt x="8975" y="605367"/>
                    <a:pt x="-2545" y="626331"/>
                    <a:pt x="508" y="647700"/>
                  </a:cubicBezTo>
                  <a:cubicBezTo>
                    <a:pt x="6188" y="687457"/>
                    <a:pt x="21625" y="725607"/>
                    <a:pt x="38608" y="762000"/>
                  </a:cubicBezTo>
                  <a:cubicBezTo>
                    <a:pt x="62530" y="813262"/>
                    <a:pt x="91764" y="849386"/>
                    <a:pt x="140208" y="876300"/>
                  </a:cubicBezTo>
                  <a:cubicBezTo>
                    <a:pt x="160136" y="887371"/>
                    <a:pt x="183009" y="892147"/>
                    <a:pt x="203708" y="901700"/>
                  </a:cubicBezTo>
                  <a:cubicBezTo>
                    <a:pt x="460653" y="1020290"/>
                    <a:pt x="164896" y="898139"/>
                    <a:pt x="394208" y="977900"/>
                  </a:cubicBezTo>
                  <a:cubicBezTo>
                    <a:pt x="462532" y="1001665"/>
                    <a:pt x="528781" y="1031224"/>
                    <a:pt x="597408" y="1054100"/>
                  </a:cubicBezTo>
                  <a:lnTo>
                    <a:pt x="711708" y="1092200"/>
                  </a:lnTo>
                  <a:cubicBezTo>
                    <a:pt x="745816" y="1104238"/>
                    <a:pt x="779831" y="1116605"/>
                    <a:pt x="813308" y="1130300"/>
                  </a:cubicBezTo>
                  <a:cubicBezTo>
                    <a:pt x="867208" y="1152350"/>
                    <a:pt x="991602" y="1212973"/>
                    <a:pt x="1067308" y="1231900"/>
                  </a:cubicBezTo>
                  <a:cubicBezTo>
                    <a:pt x="1092290" y="1238145"/>
                    <a:pt x="1118108" y="1240367"/>
                    <a:pt x="1143508" y="1244600"/>
                  </a:cubicBezTo>
                  <a:cubicBezTo>
                    <a:pt x="1374132" y="1345498"/>
                    <a:pt x="1273519" y="1323044"/>
                    <a:pt x="1435608" y="1346200"/>
                  </a:cubicBezTo>
                  <a:cubicBezTo>
                    <a:pt x="1477941" y="1333500"/>
                    <a:pt x="1521572" y="1324514"/>
                    <a:pt x="1562608" y="1308100"/>
                  </a:cubicBezTo>
                  <a:cubicBezTo>
                    <a:pt x="1585527" y="1298932"/>
                    <a:pt x="1602910" y="1278436"/>
                    <a:pt x="1626108" y="1270000"/>
                  </a:cubicBezTo>
                  <a:cubicBezTo>
                    <a:pt x="1650308" y="1261200"/>
                    <a:pt x="1677326" y="1263545"/>
                    <a:pt x="1702308" y="1257300"/>
                  </a:cubicBezTo>
                  <a:cubicBezTo>
                    <a:pt x="1728283" y="1250806"/>
                    <a:pt x="1753108" y="1240367"/>
                    <a:pt x="1778508" y="1231900"/>
                  </a:cubicBezTo>
                  <a:cubicBezTo>
                    <a:pt x="1808525" y="1201883"/>
                    <a:pt x="1858307" y="1158088"/>
                    <a:pt x="1880108" y="1117600"/>
                  </a:cubicBezTo>
                  <a:cubicBezTo>
                    <a:pt x="1899875" y="1080890"/>
                    <a:pt x="1913975" y="1041400"/>
                    <a:pt x="1930908" y="1003300"/>
                  </a:cubicBezTo>
                  <a:cubicBezTo>
                    <a:pt x="1918208" y="931333"/>
                    <a:pt x="1911255" y="858112"/>
                    <a:pt x="1892808" y="787400"/>
                  </a:cubicBezTo>
                  <a:cubicBezTo>
                    <a:pt x="1885956" y="761132"/>
                    <a:pt x="1812898" y="639156"/>
                    <a:pt x="1803908" y="622300"/>
                  </a:cubicBezTo>
                  <a:cubicBezTo>
                    <a:pt x="1801192" y="617207"/>
                    <a:pt x="1753264" y="494077"/>
                    <a:pt x="1715008" y="482600"/>
                  </a:cubicBezTo>
                  <a:cubicBezTo>
                    <a:pt x="1686624" y="474085"/>
                    <a:pt x="1630341" y="493183"/>
                    <a:pt x="1613408" y="495300"/>
                  </a:cubicBezTo>
                  <a:close/>
                </a:path>
              </a:pathLst>
            </a:custGeom>
            <a:noFill/>
            <a:ln w="539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03410C27-F8C0-D499-8CE0-3F7CA9FC5A16}"/>
              </a:ext>
            </a:extLst>
          </p:cNvPr>
          <p:cNvSpPr txBox="1"/>
          <p:nvPr/>
        </p:nvSpPr>
        <p:spPr>
          <a:xfrm>
            <a:off x="8903612" y="3598302"/>
            <a:ext cx="1838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Ganadería local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FB1B154-AD1F-D5EC-30DB-314846583820}"/>
              </a:ext>
            </a:extLst>
          </p:cNvPr>
          <p:cNvSpPr txBox="1"/>
          <p:nvPr/>
        </p:nvSpPr>
        <p:spPr>
          <a:xfrm>
            <a:off x="6519830" y="4081210"/>
            <a:ext cx="183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Mini central eléctrica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2FBE9345-75B5-206F-EBB6-19C4751F16B1}"/>
              </a:ext>
            </a:extLst>
          </p:cNvPr>
          <p:cNvSpPr txBox="1"/>
          <p:nvPr/>
        </p:nvSpPr>
        <p:spPr>
          <a:xfrm>
            <a:off x="2951321" y="2569983"/>
            <a:ext cx="183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Turismo en verano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18FCCF3C-6A6B-7136-8097-3AC15CF7570C}"/>
              </a:ext>
            </a:extLst>
          </p:cNvPr>
          <p:cNvSpPr txBox="1"/>
          <p:nvPr/>
        </p:nvSpPr>
        <p:spPr>
          <a:xfrm>
            <a:off x="958268" y="4918893"/>
            <a:ext cx="1838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Extracción de madera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5DC5303A-4FCA-B0ED-8A72-948B0A7CB08A}"/>
              </a:ext>
            </a:extLst>
          </p:cNvPr>
          <p:cNvSpPr txBox="1"/>
          <p:nvPr/>
        </p:nvSpPr>
        <p:spPr>
          <a:xfrm>
            <a:off x="10426700" y="4272117"/>
            <a:ext cx="139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Apicultura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A451BB0-D6E0-5002-3E1E-B4F4F34CA94C}"/>
              </a:ext>
            </a:extLst>
          </p:cNvPr>
          <p:cNvSpPr txBox="1"/>
          <p:nvPr/>
        </p:nvSpPr>
        <p:spPr>
          <a:xfrm>
            <a:off x="8287229" y="4387399"/>
            <a:ext cx="139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ES"/>
            </a:defPPr>
            <a:lvl1pPr algn="ctr">
              <a:defRPr b="1">
                <a:effectLst>
                  <a:glow rad="190500">
                    <a:srgbClr val="FFC000">
                      <a:alpha val="8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sz="1600" dirty="0">
                <a:effectLst>
                  <a:glow rad="190500">
                    <a:schemeClr val="accent5">
                      <a:lumMod val="60000"/>
                      <a:lumOff val="40000"/>
                      <a:alpha val="86000"/>
                    </a:schemeClr>
                  </a:glow>
                </a:effectLst>
              </a:rPr>
              <a:t>Caza</a:t>
            </a:r>
          </a:p>
        </p:txBody>
      </p:sp>
      <p:pic>
        <p:nvPicPr>
          <p:cNvPr id="116" name="Imagen 11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B16E81A-C50A-E9C3-E943-A06E11EDB8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EFFFE"/>
              </a:clrFrom>
              <a:clrTo>
                <a:srgbClr val="FE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5396" y="1619046"/>
            <a:ext cx="2177329" cy="5427784"/>
          </a:xfrm>
          <a:prstGeom prst="rect">
            <a:avLst/>
          </a:prstGeom>
        </p:spPr>
      </p:pic>
      <p:sp>
        <p:nvSpPr>
          <p:cNvPr id="117" name="Llamada ovalada 116">
            <a:extLst>
              <a:ext uri="{FF2B5EF4-FFF2-40B4-BE49-F238E27FC236}">
                <a16:creationId xmlns:a16="http://schemas.microsoft.com/office/drawing/2014/main" id="{EA978E81-2C18-A7CE-B63A-1AB526249666}"/>
              </a:ext>
            </a:extLst>
          </p:cNvPr>
          <p:cNvSpPr/>
          <p:nvPr/>
        </p:nvSpPr>
        <p:spPr>
          <a:xfrm>
            <a:off x="3775462" y="1103817"/>
            <a:ext cx="5740999" cy="3415505"/>
          </a:xfrm>
          <a:prstGeom prst="wedgeEllipseCallout">
            <a:avLst>
              <a:gd name="adj1" fmla="val -64638"/>
              <a:gd name="adj2" fmla="val -561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estas propuestas de ingeniería regenerativa, tendríamos un sistema que produciría más tipos de servicios diferentes sin hipertrofias ni atrofias. Sería más resistente y resiliente frente a perturbaciones</a:t>
            </a:r>
          </a:p>
        </p:txBody>
      </p:sp>
    </p:spTree>
    <p:extLst>
      <p:ext uri="{BB962C8B-B14F-4D97-AF65-F5344CB8AC3E}">
        <p14:creationId xmlns:p14="http://schemas.microsoft.com/office/powerpoint/2010/main" val="24907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8" grpId="0"/>
      <p:bldP spid="40" grpId="0"/>
      <p:bldP spid="47" grpId="0"/>
      <p:bldP spid="102" grpId="0" animBg="1"/>
      <p:bldP spid="110" grpId="0"/>
      <p:bldP spid="111" grpId="0"/>
      <p:bldP spid="112" grpId="0"/>
      <p:bldP spid="113" grpId="0"/>
      <p:bldP spid="114" grpId="0"/>
      <p:bldP spid="115" grpId="0"/>
      <p:bldP spid="1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01112-336E-3739-FCFD-5EA676E4D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12A33A6-11EB-B206-BE39-5EAB2BF6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11" y="533400"/>
            <a:ext cx="3850177" cy="55016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734EBC-5F2D-F426-D9D1-E244B9FB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423" y="533400"/>
            <a:ext cx="3850177" cy="55016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1A5C0B-808C-42CE-FD9E-BD2BE8A96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99" y="533400"/>
            <a:ext cx="3850177" cy="5501640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A75BB8E9-1667-80B9-198E-9F7CA40852FC}"/>
              </a:ext>
            </a:extLst>
          </p:cNvPr>
          <p:cNvSpPr txBox="1"/>
          <p:nvPr/>
        </p:nvSpPr>
        <p:spPr>
          <a:xfrm>
            <a:off x="2849880" y="2314724"/>
            <a:ext cx="686500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dirty="0"/>
              <a:t>Aquí hay otros ejemplos de retos complejos abordables con esta aproximación</a:t>
            </a:r>
          </a:p>
        </p:txBody>
      </p:sp>
    </p:spTree>
    <p:extLst>
      <p:ext uri="{BB962C8B-B14F-4D97-AF65-F5344CB8AC3E}">
        <p14:creationId xmlns:p14="http://schemas.microsoft.com/office/powerpoint/2010/main" val="29092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F2E98829-47F2-A3E4-E3B8-1010F40A35F3}"/>
              </a:ext>
            </a:extLst>
          </p:cNvPr>
          <p:cNvGrpSpPr/>
          <p:nvPr/>
        </p:nvGrpSpPr>
        <p:grpSpPr>
          <a:xfrm>
            <a:off x="1265523" y="1200952"/>
            <a:ext cx="8953788" cy="5657048"/>
            <a:chOff x="15843" y="1200952"/>
            <a:chExt cx="8953788" cy="5657048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5CAB4548-76FB-FC8C-0317-9ED1470E12B3}"/>
                </a:ext>
              </a:extLst>
            </p:cNvPr>
            <p:cNvGrpSpPr/>
            <p:nvPr/>
          </p:nvGrpSpPr>
          <p:grpSpPr>
            <a:xfrm>
              <a:off x="15843" y="2867980"/>
              <a:ext cx="2608814" cy="3990020"/>
              <a:chOff x="626606" y="2867980"/>
              <a:chExt cx="2608814" cy="3990020"/>
            </a:xfrm>
          </p:grpSpPr>
          <p:pic>
            <p:nvPicPr>
              <p:cNvPr id="5" name="Picture 8" descr="Cartoon of a person with glasses&#10;&#10;Description automatically generated">
                <a:extLst>
                  <a:ext uri="{FF2B5EF4-FFF2-40B4-BE49-F238E27FC236}">
                    <a16:creationId xmlns:a16="http://schemas.microsoft.com/office/drawing/2014/main" id="{ABA517E1-4DE0-87E7-4F13-135F098553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clrChange>
                  <a:clrFrom>
                    <a:srgbClr val="F9FAF5"/>
                  </a:clrFrom>
                  <a:clrTo>
                    <a:srgbClr val="F9FA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flipH="1">
                <a:off x="626606" y="2867980"/>
                <a:ext cx="2608814" cy="3990020"/>
              </a:xfrm>
              <a:prstGeom prst="rect">
                <a:avLst/>
              </a:prstGeom>
            </p:spPr>
          </p:pic>
          <p:sp>
            <p:nvSpPr>
              <p:cNvPr id="6" name="Oval 1">
                <a:extLst>
                  <a:ext uri="{FF2B5EF4-FFF2-40B4-BE49-F238E27FC236}">
                    <a16:creationId xmlns:a16="http://schemas.microsoft.com/office/drawing/2014/main" id="{5FF387B9-E22A-7666-1865-61AB5A73B801}"/>
                  </a:ext>
                </a:extLst>
              </p:cNvPr>
              <p:cNvSpPr/>
              <p:nvPr/>
            </p:nvSpPr>
            <p:spPr>
              <a:xfrm>
                <a:off x="2487643" y="4401351"/>
                <a:ext cx="461639" cy="4616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4" name="Llamada ovalada 3">
              <a:extLst>
                <a:ext uri="{FF2B5EF4-FFF2-40B4-BE49-F238E27FC236}">
                  <a16:creationId xmlns:a16="http://schemas.microsoft.com/office/drawing/2014/main" id="{AEEF7EC7-CB58-EF74-223F-78FFBFB363B0}"/>
                </a:ext>
              </a:extLst>
            </p:cNvPr>
            <p:cNvSpPr/>
            <p:nvPr/>
          </p:nvSpPr>
          <p:spPr>
            <a:xfrm>
              <a:off x="2584071" y="1200952"/>
              <a:ext cx="6385560" cy="3200399"/>
            </a:xfrm>
            <a:prstGeom prst="wedgeEllipseCallout">
              <a:avLst>
                <a:gd name="adj1" fmla="val -54586"/>
                <a:gd name="adj2" fmla="val 4055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5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¡Gracias por vuestra atención!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12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é diferencia hay entre autopista y autovía? | Cómo">
            <a:extLst>
              <a:ext uri="{FF2B5EF4-FFF2-40B4-BE49-F238E27FC236}">
                <a16:creationId xmlns:a16="http://schemas.microsoft.com/office/drawing/2014/main" id="{340F97CB-9E19-963A-F2CF-5E569CB54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134" y="230758"/>
            <a:ext cx="3895344" cy="259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recifes y Arrecifes artificiales – Hidrografía y estudio del las  características físicas y morfológicas del agua – Tecnoceano Ingeniería y  Estudios Marinos">
            <a:extLst>
              <a:ext uri="{FF2B5EF4-FFF2-40B4-BE49-F238E27FC236}">
                <a16:creationId xmlns:a16="http://schemas.microsoft.com/office/drawing/2014/main" id="{F17535F5-9102-946D-E166-7145CA8CA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834" y="3314515"/>
            <a:ext cx="3971586" cy="223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pos de buque según la carga que transportan - Bilogistik">
            <a:extLst>
              <a:ext uri="{FF2B5EF4-FFF2-40B4-BE49-F238E27FC236}">
                <a16:creationId xmlns:a16="http://schemas.microsoft.com/office/drawing/2014/main" id="{A9B113F4-EFD2-5849-D763-805981B38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8310" y="3314514"/>
            <a:ext cx="3511296" cy="223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é tipos de prótesis de cadera hay?">
            <a:extLst>
              <a:ext uri="{FF2B5EF4-FFF2-40B4-BE49-F238E27FC236}">
                <a16:creationId xmlns:a16="http://schemas.microsoft.com/office/drawing/2014/main" id="{86CBF0D8-3843-31E4-B417-8908FEB59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8310" y="280033"/>
            <a:ext cx="3375765" cy="239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severance ha encontrado lo que, según el director de la NASA, es &quot;el  indicio más claro de vida que hemos visto en Marte&quot;">
            <a:extLst>
              <a:ext uri="{FF2B5EF4-FFF2-40B4-BE49-F238E27FC236}">
                <a16:creationId xmlns:a16="http://schemas.microsoft.com/office/drawing/2014/main" id="{BEB9DDDF-35C8-27A5-FF87-F067BE62D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8704" y="280033"/>
            <a:ext cx="3494961" cy="262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R8, el arroz milagroso que salvó millones de personas de una inminente  hambruna - BBC News Mundo">
            <a:extLst>
              <a:ext uri="{FF2B5EF4-FFF2-40B4-BE49-F238E27FC236}">
                <a16:creationId xmlns:a16="http://schemas.microsoft.com/office/drawing/2014/main" id="{B08A149C-BF17-FCD2-DB48-AFCD9DAC7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9846" y="3429000"/>
            <a:ext cx="3772320" cy="211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E242D-DF63-FD69-2D70-40A01D66BF17}"/>
              </a:ext>
            </a:extLst>
          </p:cNvPr>
          <p:cNvSpPr txBox="1"/>
          <p:nvPr/>
        </p:nvSpPr>
        <p:spPr>
          <a:xfrm>
            <a:off x="3796900" y="2079016"/>
            <a:ext cx="454638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dirty="0"/>
              <a:t>La ingeniería es generativa por definición</a:t>
            </a:r>
          </a:p>
        </p:txBody>
      </p:sp>
      <p:sp>
        <p:nvSpPr>
          <p:cNvPr id="2" name="Cloud Callout 7">
            <a:extLst>
              <a:ext uri="{FF2B5EF4-FFF2-40B4-BE49-F238E27FC236}">
                <a16:creationId xmlns:a16="http://schemas.microsoft.com/office/drawing/2014/main" id="{1A7B03E5-548C-8DB9-65A9-785C5F86016C}"/>
              </a:ext>
            </a:extLst>
          </p:cNvPr>
          <p:cNvSpPr/>
          <p:nvPr/>
        </p:nvSpPr>
        <p:spPr>
          <a:xfrm>
            <a:off x="6096000" y="4018008"/>
            <a:ext cx="6027611" cy="2762529"/>
          </a:xfrm>
          <a:prstGeom prst="cloudCallout">
            <a:avLst>
              <a:gd name="adj1" fmla="val 36393"/>
              <a:gd name="adj2" fmla="val 678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Tenemos los trenes, la risa, los bares</a:t>
            </a:r>
            <a:b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Tenemos moteles, garitos, altares</a:t>
            </a:r>
          </a:p>
          <a:p>
            <a:pPr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Tenemos Venecia, tenemos Manhattan</a:t>
            </a:r>
          </a:p>
          <a:p>
            <a:pPr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Tenemos zapatos, orgullo, presente</a:t>
            </a:r>
          </a:p>
          <a:p>
            <a:pPr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buNone/>
            </a:pPr>
            <a:r>
              <a:rPr lang="es-ES_tradnl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de cien mentiras</a:t>
            </a:r>
            <a:r>
              <a:rPr lang="es-ES_trad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Joaquín Sabina</a:t>
            </a:r>
          </a:p>
        </p:txBody>
      </p:sp>
    </p:spTree>
    <p:extLst>
      <p:ext uri="{BB962C8B-B14F-4D97-AF65-F5344CB8AC3E}">
        <p14:creationId xmlns:p14="http://schemas.microsoft.com/office/powerpoint/2010/main" val="29593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F9398CB-4D97-3236-FE4D-63C14DB7A6C8}"/>
              </a:ext>
            </a:extLst>
          </p:cNvPr>
          <p:cNvGrpSpPr/>
          <p:nvPr/>
        </p:nvGrpSpPr>
        <p:grpSpPr>
          <a:xfrm>
            <a:off x="226265" y="246888"/>
            <a:ext cx="6099048" cy="6450791"/>
            <a:chOff x="226265" y="246888"/>
            <a:chExt cx="6099048" cy="6450791"/>
          </a:xfrm>
        </p:grpSpPr>
        <p:pic>
          <p:nvPicPr>
            <p:cNvPr id="2" name="Picture 1" descr="A graph of different types of growth&#10;&#10;AI-generated content may be incorrect.">
              <a:extLst>
                <a:ext uri="{FF2B5EF4-FFF2-40B4-BE49-F238E27FC236}">
                  <a16:creationId xmlns:a16="http://schemas.microsoft.com/office/drawing/2014/main" id="{B21AEDE0-5E35-2648-7D34-C7186C07E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47472" y="246888"/>
              <a:ext cx="5431536" cy="6035040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95EDC0-D760-2D89-7BC2-12BE7B397940}"/>
                </a:ext>
              </a:extLst>
            </p:cNvPr>
            <p:cNvSpPr txBox="1"/>
            <p:nvPr/>
          </p:nvSpPr>
          <p:spPr>
            <a:xfrm>
              <a:off x="226265" y="6420680"/>
              <a:ext cx="60990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2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https://journals.sagepub.com/doi/abs/10.1177/2053019614564785</a:t>
              </a:r>
              <a:endParaRPr lang="es-ES_trad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A82DCB60-707C-7257-44AF-69E59B13BE8A}"/>
              </a:ext>
            </a:extLst>
          </p:cNvPr>
          <p:cNvGrpSpPr/>
          <p:nvPr/>
        </p:nvGrpSpPr>
        <p:grpSpPr>
          <a:xfrm>
            <a:off x="6096000" y="246888"/>
            <a:ext cx="4922520" cy="4435269"/>
            <a:chOff x="6096000" y="246888"/>
            <a:chExt cx="4922520" cy="4435269"/>
          </a:xfrm>
        </p:grpSpPr>
        <p:pic>
          <p:nvPicPr>
            <p:cNvPr id="2050" name="Picture 2" descr="Image">
              <a:extLst>
                <a:ext uri="{FF2B5EF4-FFF2-40B4-BE49-F238E27FC236}">
                  <a16:creationId xmlns:a16="http://schemas.microsoft.com/office/drawing/2014/main" id="{01EAD0E5-ED7B-14D7-04BC-5D51F902B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46888"/>
              <a:ext cx="4922520" cy="4048988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E84419-D4BF-700C-6ED8-73AEC17C3566}"/>
                </a:ext>
              </a:extLst>
            </p:cNvPr>
            <p:cNvSpPr txBox="1"/>
            <p:nvPr/>
          </p:nvSpPr>
          <p:spPr>
            <a:xfrm>
              <a:off x="6325313" y="4220492"/>
              <a:ext cx="44805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ES"/>
              </a:defPPr>
              <a:lvl1pPr>
                <a:defRPr sz="12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_tradnl" dirty="0">
                  <a:hlinkClick r:id="rId5"/>
                </a:rPr>
                <a:t>https://www.researchgate.net/publication/361188215_A_cross-verified_database_of_notable_people_3500BC-2018AD</a:t>
              </a:r>
              <a:endParaRPr lang="es-ES_tradnl" dirty="0"/>
            </a:p>
          </p:txBody>
        </p:sp>
      </p:grpSp>
      <p:sp>
        <p:nvSpPr>
          <p:cNvPr id="11" name="Cloud Callout 10">
            <a:extLst>
              <a:ext uri="{FF2B5EF4-FFF2-40B4-BE49-F238E27FC236}">
                <a16:creationId xmlns:a16="http://schemas.microsoft.com/office/drawing/2014/main" id="{F23F1902-52F7-6774-D177-D839CDB0957F}"/>
              </a:ext>
            </a:extLst>
          </p:cNvPr>
          <p:cNvSpPr/>
          <p:nvPr/>
        </p:nvSpPr>
        <p:spPr>
          <a:xfrm>
            <a:off x="7946136" y="4682157"/>
            <a:ext cx="4177475" cy="2098380"/>
          </a:xfrm>
          <a:prstGeom prst="cloudCallout">
            <a:avLst>
              <a:gd name="adj1" fmla="val 36393"/>
              <a:gd name="adj2" fmla="val 678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 a la ciencia, a la ingeniería y a los combustibles fósiles hemos abrazado la </a:t>
            </a:r>
            <a:r>
              <a:rPr lang="es-ES_tradnl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exponencialidad</a:t>
            </a:r>
            <a:endParaRPr lang="es-ES_tradnl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72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3C2DB-97ED-8FDC-4FDA-37B23836F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lastic pollution | Definition, Sources, Effects, Solutions, Ocean, &amp; Facts  | Britannica">
            <a:extLst>
              <a:ext uri="{FF2B5EF4-FFF2-40B4-BE49-F238E27FC236}">
                <a16:creationId xmlns:a16="http://schemas.microsoft.com/office/drawing/2014/main" id="{FD07681F-9FDE-EAAF-4AE7-C6CEE35FD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39" y="862891"/>
            <a:ext cx="4026229" cy="2684981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unch of the International Network on Soil Erosion | Alianza Mundial por  el Suelo | Organización de las Naciones Unidas para la Alimentación y la  Agricultura">
            <a:extLst>
              <a:ext uri="{FF2B5EF4-FFF2-40B4-BE49-F238E27FC236}">
                <a16:creationId xmlns:a16="http://schemas.microsoft.com/office/drawing/2014/main" id="{343A2141-6B65-59DD-AC85-4BE8C5852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39" y="3817660"/>
            <a:ext cx="4026229" cy="277334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D51B0A-658B-68C5-23CF-A7152E38F874}"/>
              </a:ext>
            </a:extLst>
          </p:cNvPr>
          <p:cNvSpPr txBox="1"/>
          <p:nvPr/>
        </p:nvSpPr>
        <p:spPr>
          <a:xfrm>
            <a:off x="777239" y="145674"/>
            <a:ext cx="402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Impactos de la </a:t>
            </a:r>
            <a:r>
              <a:rPr lang="es-ES_tradnl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exponencialidad</a:t>
            </a:r>
            <a:r>
              <a:rPr lang="es-ES_tradn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escala local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C101F751-78F5-7D22-A02D-67B11583415E}"/>
              </a:ext>
            </a:extLst>
          </p:cNvPr>
          <p:cNvGrpSpPr/>
          <p:nvPr/>
        </p:nvGrpSpPr>
        <p:grpSpPr>
          <a:xfrm>
            <a:off x="4803468" y="1197864"/>
            <a:ext cx="5450574" cy="2176272"/>
            <a:chOff x="4803468" y="1197864"/>
            <a:chExt cx="5450574" cy="2176272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EB80D951-CBCB-E8A2-6A41-D1F38501BA60}"/>
                </a:ext>
              </a:extLst>
            </p:cNvPr>
            <p:cNvGrpSpPr/>
            <p:nvPr/>
          </p:nvGrpSpPr>
          <p:grpSpPr>
            <a:xfrm>
              <a:off x="4803468" y="1197864"/>
              <a:ext cx="5450574" cy="2176272"/>
              <a:chOff x="4803468" y="1197864"/>
              <a:chExt cx="5450574" cy="21762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1CF5C4B-3A34-1810-D590-D1B5D4139CCC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 flipV="1">
                <a:off x="4803468" y="2306863"/>
                <a:ext cx="5450574" cy="14231"/>
              </a:xfrm>
              <a:prstGeom prst="straightConnector1">
                <a:avLst/>
              </a:prstGeom>
              <a:ln w="190500">
                <a:solidFill>
                  <a:schemeClr val="tx2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AC8B68D-B254-7365-1878-DC28A36609C3}"/>
                  </a:ext>
                </a:extLst>
              </p:cNvPr>
              <p:cNvSpPr/>
              <p:nvPr/>
            </p:nvSpPr>
            <p:spPr>
              <a:xfrm>
                <a:off x="5916168" y="1197864"/>
                <a:ext cx="3316614" cy="2176272"/>
              </a:xfrm>
              <a:prstGeom prst="roundRect">
                <a:avLst>
                  <a:gd name="adj" fmla="val 9104"/>
                </a:avLst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55EF76-CAD7-7F57-5A14-C1643DC92BD0}"/>
                </a:ext>
              </a:extLst>
            </p:cNvPr>
            <p:cNvSpPr txBox="1"/>
            <p:nvPr/>
          </p:nvSpPr>
          <p:spPr>
            <a:xfrm>
              <a:off x="6044854" y="1307592"/>
              <a:ext cx="157447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Reciclaje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DC7829-F691-FA37-1054-18F2DD26F55F}"/>
                </a:ext>
              </a:extLst>
            </p:cNvPr>
            <p:cNvSpPr txBox="1"/>
            <p:nvPr/>
          </p:nvSpPr>
          <p:spPr>
            <a:xfrm>
              <a:off x="6044854" y="1844040"/>
              <a:ext cx="301717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Nuevos materiales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31DE13-55AD-56A1-536B-99279B745EFE}"/>
                </a:ext>
              </a:extLst>
            </p:cNvPr>
            <p:cNvSpPr txBox="1"/>
            <p:nvPr/>
          </p:nvSpPr>
          <p:spPr>
            <a:xfrm>
              <a:off x="6044855" y="2380488"/>
              <a:ext cx="29894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Técnicas de descontaminación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2855E254-9261-CF90-3FB5-3625535EA29E}"/>
              </a:ext>
            </a:extLst>
          </p:cNvPr>
          <p:cNvGrpSpPr/>
          <p:nvPr/>
        </p:nvGrpSpPr>
        <p:grpSpPr>
          <a:xfrm>
            <a:off x="4803468" y="4005072"/>
            <a:ext cx="5450574" cy="2176272"/>
            <a:chOff x="4803468" y="4005072"/>
            <a:chExt cx="5450574" cy="217627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DB5D94C-C9EB-1F03-E2F8-42900769A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3468" y="5123215"/>
              <a:ext cx="5450574" cy="14231"/>
            </a:xfrm>
            <a:prstGeom prst="straightConnector1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376490-EF52-1779-C874-E0C649AC72E8}"/>
                </a:ext>
              </a:extLst>
            </p:cNvPr>
            <p:cNvSpPr/>
            <p:nvPr/>
          </p:nvSpPr>
          <p:spPr>
            <a:xfrm>
              <a:off x="5916168" y="4005072"/>
              <a:ext cx="3316614" cy="2176272"/>
            </a:xfrm>
            <a:prstGeom prst="roundRect">
              <a:avLst>
                <a:gd name="adj" fmla="val 9104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E4116-966A-3598-C848-583168129F1F}"/>
                </a:ext>
              </a:extLst>
            </p:cNvPr>
            <p:cNvSpPr txBox="1"/>
            <p:nvPr/>
          </p:nvSpPr>
          <p:spPr>
            <a:xfrm>
              <a:off x="6044855" y="4192380"/>
              <a:ext cx="260680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Aporte de suelo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D6465B-4F0E-9E59-D929-51D1E5066A89}"/>
                </a:ext>
              </a:extLst>
            </p:cNvPr>
            <p:cNvSpPr txBox="1"/>
            <p:nvPr/>
          </p:nvSpPr>
          <p:spPr>
            <a:xfrm>
              <a:off x="6044855" y="4802814"/>
              <a:ext cx="18934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Enmiendas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0FB7A3-2255-FF9D-82ED-90BB5EB56FFE}"/>
                </a:ext>
              </a:extLst>
            </p:cNvPr>
            <p:cNvSpPr txBox="1"/>
            <p:nvPr/>
          </p:nvSpPr>
          <p:spPr>
            <a:xfrm>
              <a:off x="6044855" y="5413248"/>
              <a:ext cx="23214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Reforestación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83F370E-F286-BF34-A263-6D5AAE30B3AE}"/>
              </a:ext>
            </a:extLst>
          </p:cNvPr>
          <p:cNvSpPr txBox="1"/>
          <p:nvPr/>
        </p:nvSpPr>
        <p:spPr>
          <a:xfrm>
            <a:off x="10254042" y="1491255"/>
            <a:ext cx="15226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0000" dirty="0"/>
              <a:t>👍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46278-F5E5-C89A-EEDA-3B838A8DA0B5}"/>
              </a:ext>
            </a:extLst>
          </p:cNvPr>
          <p:cNvSpPr txBox="1"/>
          <p:nvPr/>
        </p:nvSpPr>
        <p:spPr>
          <a:xfrm>
            <a:off x="10254042" y="4316751"/>
            <a:ext cx="15226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0000" dirty="0"/>
              <a:t>👍</a:t>
            </a:r>
          </a:p>
        </p:txBody>
      </p:sp>
      <p:sp>
        <p:nvSpPr>
          <p:cNvPr id="26" name="Cloud Callout 25">
            <a:extLst>
              <a:ext uri="{FF2B5EF4-FFF2-40B4-BE49-F238E27FC236}">
                <a16:creationId xmlns:a16="http://schemas.microsoft.com/office/drawing/2014/main" id="{775051CD-FA0C-9438-80CE-24D15FA97FF6}"/>
              </a:ext>
            </a:extLst>
          </p:cNvPr>
          <p:cNvSpPr/>
          <p:nvPr/>
        </p:nvSpPr>
        <p:spPr>
          <a:xfrm>
            <a:off x="8780346" y="2641494"/>
            <a:ext cx="3562433" cy="1969139"/>
          </a:xfrm>
          <a:prstGeom prst="cloudCallout">
            <a:avLst>
              <a:gd name="adj1" fmla="val 66380"/>
              <a:gd name="adj2" fmla="val -563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Tratamos de resolver los problemas de la ingeniería generativa con más ciencia e ingeniería.</a:t>
            </a:r>
          </a:p>
        </p:txBody>
      </p:sp>
    </p:spTree>
    <p:extLst>
      <p:ext uri="{BB962C8B-B14F-4D97-AF65-F5344CB8AC3E}">
        <p14:creationId xmlns:p14="http://schemas.microsoft.com/office/powerpoint/2010/main" val="242199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3689D-1F45-6681-DB00-D1957382A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1DAAB3A1-C8D9-9012-20AD-DA16A4CE8330}"/>
              </a:ext>
            </a:extLst>
          </p:cNvPr>
          <p:cNvGrpSpPr/>
          <p:nvPr/>
        </p:nvGrpSpPr>
        <p:grpSpPr>
          <a:xfrm>
            <a:off x="415897" y="932688"/>
            <a:ext cx="4839061" cy="5474314"/>
            <a:chOff x="415897" y="932688"/>
            <a:chExt cx="4839061" cy="5474314"/>
          </a:xfrm>
        </p:grpSpPr>
        <p:pic>
          <p:nvPicPr>
            <p:cNvPr id="6" name="Picture 5" descr="A chart of different types of water&#10;&#10;AI-generated content may be incorrect.">
              <a:extLst>
                <a:ext uri="{FF2B5EF4-FFF2-40B4-BE49-F238E27FC236}">
                  <a16:creationId xmlns:a16="http://schemas.microsoft.com/office/drawing/2014/main" id="{34DF4187-8B2A-D3DA-7ADD-83F514F2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7737" y="932688"/>
              <a:ext cx="4452319" cy="50109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989264-5C5F-E9E0-EDBF-FF3197FC336C}"/>
                </a:ext>
              </a:extLst>
            </p:cNvPr>
            <p:cNvSpPr txBox="1"/>
            <p:nvPr/>
          </p:nvSpPr>
          <p:spPr>
            <a:xfrm>
              <a:off x="415897" y="6130003"/>
              <a:ext cx="483906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2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https://journals.sagepub.com/doi/abs/10.1177/2053019614564785</a:t>
              </a:r>
              <a:endParaRPr lang="es-ES_tradnl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EA47D67-43DB-3996-E0CF-D1E24D9C0BC0}"/>
              </a:ext>
            </a:extLst>
          </p:cNvPr>
          <p:cNvSpPr txBox="1"/>
          <p:nvPr/>
        </p:nvSpPr>
        <p:spPr>
          <a:xfrm>
            <a:off x="716279" y="145674"/>
            <a:ext cx="402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Impactos de la </a:t>
            </a:r>
            <a:r>
              <a:rPr lang="es-ES_tradnl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exponencialidad</a:t>
            </a:r>
            <a:r>
              <a:rPr lang="es-ES_tradnl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escala global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D5293-AE92-8A87-20F0-3D550542A0FB}"/>
              </a:ext>
            </a:extLst>
          </p:cNvPr>
          <p:cNvSpPr txBox="1"/>
          <p:nvPr/>
        </p:nvSpPr>
        <p:spPr>
          <a:xfrm>
            <a:off x="10228407" y="2687786"/>
            <a:ext cx="14007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0000" dirty="0"/>
              <a:t>🤷‍♀️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C6825AA-C9FB-3F30-274C-64B8BCB99C48}"/>
              </a:ext>
            </a:extLst>
          </p:cNvPr>
          <p:cNvGrpSpPr/>
          <p:nvPr/>
        </p:nvGrpSpPr>
        <p:grpSpPr>
          <a:xfrm>
            <a:off x="5020056" y="2412683"/>
            <a:ext cx="5208351" cy="2176272"/>
            <a:chOff x="5020056" y="2412683"/>
            <a:chExt cx="5208351" cy="217627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C53214E-91FB-E095-F3C5-4970C81B06C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5020056" y="3503394"/>
              <a:ext cx="5208351" cy="18306"/>
            </a:xfrm>
            <a:prstGeom prst="straightConnector1">
              <a:avLst/>
            </a:prstGeom>
            <a:ln w="190500">
              <a:solidFill>
                <a:schemeClr val="tx2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BC0EB3F-C918-BF5D-5CAF-EB6F27ED6ACD}"/>
                </a:ext>
              </a:extLst>
            </p:cNvPr>
            <p:cNvSpPr/>
            <p:nvPr/>
          </p:nvSpPr>
          <p:spPr>
            <a:xfrm>
              <a:off x="5648499" y="2412683"/>
              <a:ext cx="3316614" cy="2176272"/>
            </a:xfrm>
            <a:prstGeom prst="roundRect">
              <a:avLst>
                <a:gd name="adj" fmla="val 9104"/>
              </a:avLst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EFBF2F-FB91-38AD-9E8B-0189A9D68B7C}"/>
                </a:ext>
              </a:extLst>
            </p:cNvPr>
            <p:cNvSpPr txBox="1"/>
            <p:nvPr/>
          </p:nvSpPr>
          <p:spPr>
            <a:xfrm>
              <a:off x="5752499" y="2557272"/>
              <a:ext cx="269817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Apantallar el Sol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F69EAE-DE3B-5940-B8B0-08096AA1E0D4}"/>
                </a:ext>
              </a:extLst>
            </p:cNvPr>
            <p:cNvSpPr txBox="1"/>
            <p:nvPr/>
          </p:nvSpPr>
          <p:spPr>
            <a:xfrm>
              <a:off x="5752499" y="3165348"/>
              <a:ext cx="30909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Fertilizar el océano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A7383E-3588-6488-C18C-5B72A0BEED85}"/>
                </a:ext>
              </a:extLst>
            </p:cNvPr>
            <p:cNvSpPr txBox="1"/>
            <p:nvPr/>
          </p:nvSpPr>
          <p:spPr>
            <a:xfrm>
              <a:off x="5752499" y="3773424"/>
              <a:ext cx="267733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Crear más </a:t>
              </a:r>
              <a:r>
                <a:rPr lang="es-ES_tradnl" sz="25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ENPs</a:t>
              </a:r>
              <a:endParaRPr lang="es-ES_tradnl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Cloud Callout 30">
            <a:extLst>
              <a:ext uri="{FF2B5EF4-FFF2-40B4-BE49-F238E27FC236}">
                <a16:creationId xmlns:a16="http://schemas.microsoft.com/office/drawing/2014/main" id="{2DBF2916-7C01-6992-83A6-E82A2E0564FD}"/>
              </a:ext>
            </a:extLst>
          </p:cNvPr>
          <p:cNvSpPr/>
          <p:nvPr/>
        </p:nvSpPr>
        <p:spPr>
          <a:xfrm>
            <a:off x="6876375" y="0"/>
            <a:ext cx="4177475" cy="2098380"/>
          </a:xfrm>
          <a:prstGeom prst="cloudCallout">
            <a:avLst>
              <a:gd name="adj1" fmla="val 66380"/>
              <a:gd name="adj2" fmla="val -563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 puede que el axioma “ingeniería para reparar ingeniería” no se cumpla con problemas globales…</a:t>
            </a:r>
          </a:p>
        </p:txBody>
      </p:sp>
    </p:spTree>
    <p:extLst>
      <p:ext uri="{BB962C8B-B14F-4D97-AF65-F5344CB8AC3E}">
        <p14:creationId xmlns:p14="http://schemas.microsoft.com/office/powerpoint/2010/main" val="15311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B43EB-F914-C63B-9AC1-8974C0830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types of growth&#10;&#10;AI-generated content may be incorrect.">
            <a:extLst>
              <a:ext uri="{FF2B5EF4-FFF2-40B4-BE49-F238E27FC236}">
                <a16:creationId xmlns:a16="http://schemas.microsoft.com/office/drawing/2014/main" id="{44FDF53A-D487-021F-60E3-F20821A68C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021366"/>
            <a:ext cx="6720839" cy="4836634"/>
          </a:xfrm>
          <a:prstGeom prst="rect">
            <a:avLst/>
          </a:prstGeom>
          <a:ln w="28575">
            <a:noFill/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A487F05C-EF48-2774-8F5B-B3529FBB67FB}"/>
              </a:ext>
            </a:extLst>
          </p:cNvPr>
          <p:cNvGrpSpPr/>
          <p:nvPr/>
        </p:nvGrpSpPr>
        <p:grpSpPr>
          <a:xfrm>
            <a:off x="5904605" y="259561"/>
            <a:ext cx="4748155" cy="3522815"/>
            <a:chOff x="5904605" y="259561"/>
            <a:chExt cx="4748155" cy="3522815"/>
          </a:xfrm>
        </p:grpSpPr>
        <p:sp>
          <p:nvSpPr>
            <p:cNvPr id="7" name="Oval Callout 6">
              <a:extLst>
                <a:ext uri="{FF2B5EF4-FFF2-40B4-BE49-F238E27FC236}">
                  <a16:creationId xmlns:a16="http://schemas.microsoft.com/office/drawing/2014/main" id="{C1D25A67-8D32-B334-2110-E273109FDB90}"/>
                </a:ext>
              </a:extLst>
            </p:cNvPr>
            <p:cNvSpPr/>
            <p:nvPr/>
          </p:nvSpPr>
          <p:spPr>
            <a:xfrm>
              <a:off x="8663785" y="259561"/>
              <a:ext cx="1988975" cy="1386359"/>
            </a:xfrm>
            <a:prstGeom prst="wedgeEllipseCallout">
              <a:avLst>
                <a:gd name="adj1" fmla="val -94590"/>
                <a:gd name="adj2" fmla="val 660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s-ES_tradnl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¡Hacia el infinito y más allá!</a:t>
              </a:r>
            </a:p>
          </p:txBody>
        </p:sp>
        <p:pic>
          <p:nvPicPr>
            <p:cNvPr id="9220" name="Picture 4" descr="Toy story characters, Buzz lightyear, Toy story party">
              <a:extLst>
                <a:ext uri="{FF2B5EF4-FFF2-40B4-BE49-F238E27FC236}">
                  <a16:creationId xmlns:a16="http://schemas.microsoft.com/office/drawing/2014/main" id="{F8A01634-A321-A76C-5F3F-B5C561376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4605" y="755712"/>
              <a:ext cx="3386080" cy="3026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loud Callout 3">
            <a:extLst>
              <a:ext uri="{FF2B5EF4-FFF2-40B4-BE49-F238E27FC236}">
                <a16:creationId xmlns:a16="http://schemas.microsoft.com/office/drawing/2014/main" id="{5EA1A58F-E033-D116-AEAF-99913925B7DE}"/>
              </a:ext>
            </a:extLst>
          </p:cNvPr>
          <p:cNvSpPr/>
          <p:nvPr/>
        </p:nvSpPr>
        <p:spPr>
          <a:xfrm>
            <a:off x="7278711" y="4500059"/>
            <a:ext cx="4177475" cy="2098380"/>
          </a:xfrm>
          <a:prstGeom prst="cloudCallout">
            <a:avLst>
              <a:gd name="adj1" fmla="val 66380"/>
              <a:gd name="adj2" fmla="val -5634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Hasta finales del s. XX hemos creído que el crecimiento exponencial es inherente al desarrollo humano</a:t>
            </a:r>
          </a:p>
        </p:txBody>
      </p:sp>
    </p:spTree>
    <p:extLst>
      <p:ext uri="{BB962C8B-B14F-4D97-AF65-F5344CB8AC3E}">
        <p14:creationId xmlns:p14="http://schemas.microsoft.com/office/powerpoint/2010/main" val="34574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842F3-8417-B40B-4BDA-BFBA67F2E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os Supersónicos es icónica y eso es un problema | Letras Libres">
            <a:extLst>
              <a:ext uri="{FF2B5EF4-FFF2-40B4-BE49-F238E27FC236}">
                <a16:creationId xmlns:a16="http://schemas.microsoft.com/office/drawing/2014/main" id="{1A7E43EB-E280-C79F-8C70-BB9AE6C8C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1829" y="0"/>
            <a:ext cx="10148341" cy="690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Callout 3">
            <a:extLst>
              <a:ext uri="{FF2B5EF4-FFF2-40B4-BE49-F238E27FC236}">
                <a16:creationId xmlns:a16="http://schemas.microsoft.com/office/drawing/2014/main" id="{484C346C-08D4-2A1F-A828-6408C2C1BF7C}"/>
              </a:ext>
            </a:extLst>
          </p:cNvPr>
          <p:cNvSpPr/>
          <p:nvPr/>
        </p:nvSpPr>
        <p:spPr>
          <a:xfrm>
            <a:off x="1462528" y="257843"/>
            <a:ext cx="4177475" cy="2098380"/>
          </a:xfrm>
          <a:prstGeom prst="cloudCallout">
            <a:avLst>
              <a:gd name="adj1" fmla="val -56700"/>
              <a:gd name="adj2" fmla="val -5992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el axioma anterior fuese cierto, quizás hoy viviríamos como los </a:t>
            </a:r>
            <a:r>
              <a:rPr lang="es-ES_tradnl" sz="1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Supersónicos</a:t>
            </a:r>
            <a:endParaRPr lang="es-ES_tradnl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1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BA65D-E001-F92A-0C68-C04259833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Callout 3">
            <a:extLst>
              <a:ext uri="{FF2B5EF4-FFF2-40B4-BE49-F238E27FC236}">
                <a16:creationId xmlns:a16="http://schemas.microsoft.com/office/drawing/2014/main" id="{7E1C4818-AD9C-00AE-A5A5-2D0815D2BA2B}"/>
              </a:ext>
            </a:extLst>
          </p:cNvPr>
          <p:cNvSpPr/>
          <p:nvPr/>
        </p:nvSpPr>
        <p:spPr>
          <a:xfrm>
            <a:off x="1017098" y="3818744"/>
            <a:ext cx="4177475" cy="2098380"/>
          </a:xfrm>
          <a:prstGeom prst="cloudCallout">
            <a:avLst>
              <a:gd name="adj1" fmla="val -46652"/>
              <a:gd name="adj2" fmla="val 11938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Parece que la utopía de la </a:t>
            </a:r>
            <a:r>
              <a:rPr lang="es-ES_tradnl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exponencialidad</a:t>
            </a: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está chocando con los tozudos límites físicos del planeta…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90E80BA-8952-6BB2-25D8-0A0AA3D7346E}"/>
              </a:ext>
            </a:extLst>
          </p:cNvPr>
          <p:cNvGrpSpPr/>
          <p:nvPr/>
        </p:nvGrpSpPr>
        <p:grpSpPr>
          <a:xfrm>
            <a:off x="5568315" y="14990"/>
            <a:ext cx="6623685" cy="6803876"/>
            <a:chOff x="5568315" y="14990"/>
            <a:chExt cx="6623685" cy="680387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1E140D1-642B-FFA7-90E5-EBAB088314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568315" y="316131"/>
              <a:ext cx="6623685" cy="622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1A2D3535-6FD2-B841-53A5-7C5B4714D85C}"/>
                </a:ext>
              </a:extLst>
            </p:cNvPr>
            <p:cNvSpPr txBox="1"/>
            <p:nvPr/>
          </p:nvSpPr>
          <p:spPr>
            <a:xfrm>
              <a:off x="6692842" y="6541867"/>
              <a:ext cx="51943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2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</a:t>
              </a:r>
              <a:r>
                <a:rPr lang="es-ES" sz="1200" dirty="0" err="1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www.stockholmresilience.org</a:t>
              </a:r>
              <a:r>
                <a:rPr lang="es-ES" sz="12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/</a:t>
              </a:r>
              <a:r>
                <a:rPr lang="es-ES" sz="1200" dirty="0" err="1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research</a:t>
              </a:r>
              <a:r>
                <a:rPr lang="es-ES" sz="1200" dirty="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/</a:t>
              </a:r>
              <a:r>
                <a:rPr lang="es-ES" sz="1200" dirty="0" err="1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planetary-boundaries.html</a:t>
              </a:r>
              <a:endParaRPr lang="es-E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1C149F5-2E5E-A6B2-94FF-356BFC63EA7F}"/>
                </a:ext>
              </a:extLst>
            </p:cNvPr>
            <p:cNvSpPr txBox="1"/>
            <p:nvPr/>
          </p:nvSpPr>
          <p:spPr>
            <a:xfrm>
              <a:off x="8633000" y="14990"/>
              <a:ext cx="9541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dirty="0"/>
                <a:t>2025</a:t>
              </a:r>
            </a:p>
          </p:txBody>
        </p:sp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96011EC3-922E-D262-0E36-8F9B638F2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72" y="0"/>
            <a:ext cx="6483512" cy="281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10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</TotalTime>
  <Words>983</Words>
  <Application>Microsoft Macintosh PowerPoint</Application>
  <PresentationFormat>Panorámica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Francisco Javier Bonet García</dc:creator>
  <cp:lastModifiedBy>Francisco Javier Bonet García</cp:lastModifiedBy>
  <cp:revision>60</cp:revision>
  <dcterms:created xsi:type="dcterms:W3CDTF">2025-11-14T05:03:18Z</dcterms:created>
  <dcterms:modified xsi:type="dcterms:W3CDTF">2025-11-18T00:25:28Z</dcterms:modified>
</cp:coreProperties>
</file>